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F7596BF-1DA4-B078-FA8A-38ABF8348C32}"/>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5" name="Footer Placeholder 4">
            <a:extLst>
              <a:ext uri="{FF2B5EF4-FFF2-40B4-BE49-F238E27FC236}">
                <a16:creationId xmlns:a16="http://schemas.microsoft.com/office/drawing/2014/main" xmlns=""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44A5F7-3D4D-21C1-1F5A-D3AB9EE09142}"/>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5" name="Footer Placeholder 4">
            <a:extLst>
              <a:ext uri="{FF2B5EF4-FFF2-40B4-BE49-F238E27FC236}">
                <a16:creationId xmlns:a16="http://schemas.microsoft.com/office/drawing/2014/main" xmlns=""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3E0794-3D90-0DFC-A2FE-0278EB99477A}"/>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5" name="Footer Placeholder 4">
            <a:extLst>
              <a:ext uri="{FF2B5EF4-FFF2-40B4-BE49-F238E27FC236}">
                <a16:creationId xmlns:a16="http://schemas.microsoft.com/office/drawing/2014/main" xmlns=""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31DF02-9823-EE4A-C249-530D29B41350}"/>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5" name="Footer Placeholder 4">
            <a:extLst>
              <a:ext uri="{FF2B5EF4-FFF2-40B4-BE49-F238E27FC236}">
                <a16:creationId xmlns:a16="http://schemas.microsoft.com/office/drawing/2014/main" xmlns=""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58691DF-B85A-3AB0-DF4B-5C2DE4F3497C}"/>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5" name="Footer Placeholder 4">
            <a:extLst>
              <a:ext uri="{FF2B5EF4-FFF2-40B4-BE49-F238E27FC236}">
                <a16:creationId xmlns:a16="http://schemas.microsoft.com/office/drawing/2014/main" xmlns=""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21E8117-1A2B-CFAF-43BB-93CF78795D0A}"/>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6" name="Footer Placeholder 5">
            <a:extLst>
              <a:ext uri="{FF2B5EF4-FFF2-40B4-BE49-F238E27FC236}">
                <a16:creationId xmlns:a16="http://schemas.microsoft.com/office/drawing/2014/main" xmlns=""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7E2E104-8898-1A7D-FE46-3C41BEEB338F}"/>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8" name="Footer Placeholder 7">
            <a:extLst>
              <a:ext uri="{FF2B5EF4-FFF2-40B4-BE49-F238E27FC236}">
                <a16:creationId xmlns:a16="http://schemas.microsoft.com/office/drawing/2014/main" xmlns=""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4756F3-F8B4-B14B-1E8F-47B16F62265E}"/>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4" name="Footer Placeholder 3">
            <a:extLst>
              <a:ext uri="{FF2B5EF4-FFF2-40B4-BE49-F238E27FC236}">
                <a16:creationId xmlns:a16="http://schemas.microsoft.com/office/drawing/2014/main" xmlns=""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CCF351-E778-E854-EB00-94F383C29C27}"/>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3" name="Footer Placeholder 2">
            <a:extLst>
              <a:ext uri="{FF2B5EF4-FFF2-40B4-BE49-F238E27FC236}">
                <a16:creationId xmlns:a16="http://schemas.microsoft.com/office/drawing/2014/main" xmlns=""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D9ACFB-2111-177E-97D5-200BCB4E0197}"/>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6" name="Footer Placeholder 5">
            <a:extLst>
              <a:ext uri="{FF2B5EF4-FFF2-40B4-BE49-F238E27FC236}">
                <a16:creationId xmlns:a16="http://schemas.microsoft.com/office/drawing/2014/main" xmlns=""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7A8A7E7-48EC-F0A5-6D24-6BAA49411EE5}"/>
              </a:ext>
            </a:extLst>
          </p:cNvPr>
          <p:cNvSpPr>
            <a:spLocks noGrp="1"/>
          </p:cNvSpPr>
          <p:nvPr>
            <p:ph type="dt" sz="half" idx="10"/>
          </p:nvPr>
        </p:nvSpPr>
        <p:spPr/>
        <p:txBody>
          <a:bodyPr/>
          <a:lstStyle/>
          <a:p>
            <a:fld id="{07B72963-1E16-4417-B179-43FEE79075CE}" type="datetimeFigureOut">
              <a:rPr lang="en-US" smtClean="0"/>
              <a:t>1/8/2024</a:t>
            </a:fld>
            <a:endParaRPr lang="en-US"/>
          </a:p>
        </p:txBody>
      </p:sp>
      <p:sp>
        <p:nvSpPr>
          <p:cNvPr id="6" name="Footer Placeholder 5">
            <a:extLst>
              <a:ext uri="{FF2B5EF4-FFF2-40B4-BE49-F238E27FC236}">
                <a16:creationId xmlns:a16="http://schemas.microsoft.com/office/drawing/2014/main" xmlns=""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1/8/2024</a:t>
            </a:fld>
            <a:endParaRPr lang="en-US"/>
          </a:p>
        </p:txBody>
      </p:sp>
      <p:sp>
        <p:nvSpPr>
          <p:cNvPr id="5" name="Footer Placeholder 4">
            <a:extLst>
              <a:ext uri="{FF2B5EF4-FFF2-40B4-BE49-F238E27FC236}">
                <a16:creationId xmlns:a16="http://schemas.microsoft.com/office/drawing/2014/main" xmlns=""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xmlns=""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xmlns="" id="{AA653F25-653C-1A20-E892-878B7B6370F9}"/>
              </a:ext>
            </a:extLst>
          </p:cNvPr>
          <p:cNvSpPr/>
          <p:nvPr/>
        </p:nvSpPr>
        <p:spPr>
          <a:xfrm>
            <a:off x="414550" y="1561889"/>
            <a:ext cx="7504807" cy="3734219"/>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Hộp Văn bản 25">
            <a:extLst>
              <a:ext uri="{FF2B5EF4-FFF2-40B4-BE49-F238E27FC236}">
                <a16:creationId xmlns:a16="http://schemas.microsoft.com/office/drawing/2014/main" xmlns="" id="{83427381-DBBC-1255-94B5-964CA57C9AE7}"/>
              </a:ext>
            </a:extLst>
          </p:cNvPr>
          <p:cNvSpPr txBox="1"/>
          <p:nvPr/>
        </p:nvSpPr>
        <p:spPr>
          <a:xfrm>
            <a:off x="616660" y="1680670"/>
            <a:ext cx="7100580" cy="1200329"/>
          </a:xfrm>
          <a:prstGeom prst="rect">
            <a:avLst/>
          </a:prstGeom>
          <a:noFill/>
          <a:ln>
            <a:noFill/>
          </a:ln>
        </p:spPr>
        <p:txBody>
          <a:bodyPr wrap="square">
            <a:spAutoFit/>
          </a:bodyPr>
          <a:lstStyle/>
          <a:p>
            <a:pPr algn="ctr"/>
            <a:r>
              <a:rPr lang="en-US" sz="3600" dirty="0" err="1">
                <a:solidFill>
                  <a:srgbClr val="7A1729"/>
                </a:solidFill>
                <a:latin typeface="UTM Edwardian" panose="02040603050506020204" pitchFamily="18" charset="0"/>
                <a:cs typeface="Calibri" panose="020F0502020204030204" pitchFamily="34" charset="0"/>
              </a:rPr>
              <a:t>Thứ</a:t>
            </a:r>
            <a:r>
              <a:rPr lang="en-US" sz="3600" dirty="0">
                <a:solidFill>
                  <a:srgbClr val="7A1729"/>
                </a:solidFill>
                <a:latin typeface="UTM Edwardian" panose="02040603050506020204" pitchFamily="18" charset="0"/>
                <a:cs typeface="Calibri" panose="020F0502020204030204" pitchFamily="34" charset="0"/>
              </a:rPr>
              <a:t> … </a:t>
            </a:r>
            <a:r>
              <a:rPr lang="en-US" sz="3600" dirty="0" err="1">
                <a:solidFill>
                  <a:srgbClr val="7A1729"/>
                </a:solidFill>
                <a:latin typeface="UTM Edwardian" panose="02040603050506020204" pitchFamily="18" charset="0"/>
                <a:cs typeface="Calibri" panose="020F0502020204030204" pitchFamily="34" charset="0"/>
              </a:rPr>
              <a:t>ngày</a:t>
            </a:r>
            <a:r>
              <a:rPr lang="en-US" sz="3600" dirty="0">
                <a:solidFill>
                  <a:srgbClr val="7A1729"/>
                </a:solidFill>
                <a:latin typeface="UTM Edwardian" panose="02040603050506020204" pitchFamily="18" charset="0"/>
                <a:cs typeface="Calibri" panose="020F0502020204030204" pitchFamily="34" charset="0"/>
              </a:rPr>
              <a:t> … </a:t>
            </a:r>
            <a:r>
              <a:rPr lang="en-US" sz="3600" dirty="0" err="1">
                <a:solidFill>
                  <a:srgbClr val="7A1729"/>
                </a:solidFill>
                <a:latin typeface="UTM Edwardian" panose="02040603050506020204" pitchFamily="18" charset="0"/>
                <a:cs typeface="Calibri" panose="020F0502020204030204" pitchFamily="34" charset="0"/>
              </a:rPr>
              <a:t>tháng</a:t>
            </a:r>
            <a:r>
              <a:rPr lang="en-US" sz="3600" dirty="0">
                <a:solidFill>
                  <a:srgbClr val="7A1729"/>
                </a:solidFill>
                <a:latin typeface="UTM Edwardian" panose="02040603050506020204" pitchFamily="18" charset="0"/>
                <a:cs typeface="Calibri" panose="020F0502020204030204" pitchFamily="34" charset="0"/>
              </a:rPr>
              <a:t> … </a:t>
            </a:r>
            <a:r>
              <a:rPr lang="en-US" sz="3600" dirty="0" err="1">
                <a:solidFill>
                  <a:srgbClr val="7A1729"/>
                </a:solidFill>
                <a:latin typeface="UTM Edwardian" panose="02040603050506020204" pitchFamily="18" charset="0"/>
                <a:cs typeface="Calibri" panose="020F0502020204030204" pitchFamily="34" charset="0"/>
              </a:rPr>
              <a:t>năm</a:t>
            </a:r>
            <a:r>
              <a:rPr lang="en-US" sz="3600" dirty="0">
                <a:solidFill>
                  <a:srgbClr val="7A1729"/>
                </a:solidFill>
                <a:latin typeface="UTM Edwardian" panose="02040603050506020204" pitchFamily="18" charset="0"/>
                <a:cs typeface="Calibri" panose="020F0502020204030204" pitchFamily="34" charset="0"/>
              </a:rPr>
              <a:t> …</a:t>
            </a:r>
          </a:p>
        </p:txBody>
      </p:sp>
      <p:sp>
        <p:nvSpPr>
          <p:cNvPr id="11" name="Freeform 6">
            <a:extLst>
              <a:ext uri="{FF2B5EF4-FFF2-40B4-BE49-F238E27FC236}">
                <a16:creationId xmlns:a16="http://schemas.microsoft.com/office/drawing/2014/main" xmlns=""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sp>
        <p:nvSpPr>
          <p:cNvPr id="12" name="文本框 15">
            <a:extLst>
              <a:ext uri="{FF2B5EF4-FFF2-40B4-BE49-F238E27FC236}">
                <a16:creationId xmlns:a16="http://schemas.microsoft.com/office/drawing/2014/main" xmlns="" id="{53DEC11B-9CBD-A504-822F-E07BE903E64B}"/>
              </a:ext>
            </a:extLst>
          </p:cNvPr>
          <p:cNvSpPr txBox="1"/>
          <p:nvPr/>
        </p:nvSpPr>
        <p:spPr>
          <a:xfrm>
            <a:off x="964806" y="3584029"/>
            <a:ext cx="6404286" cy="646331"/>
          </a:xfrm>
          <a:prstGeom prst="rect">
            <a:avLst/>
          </a:prstGeom>
          <a:noFill/>
        </p:spPr>
        <p:txBody>
          <a:bodyPr wrap="square" rtlCol="0">
            <a:spAutoFit/>
          </a:bodyPr>
          <a:lstStyle/>
          <a:p>
            <a:pPr algn="ctr"/>
            <a:r>
              <a:rPr lang="en-US" altLang="zh-CN" sz="3600" spc="300" dirty="0">
                <a:ln>
                  <a:solidFill>
                    <a:srgbClr val="7A1729"/>
                  </a:solidFill>
                </a:ln>
                <a:solidFill>
                  <a:srgbClr val="DEACFA"/>
                </a:solidFill>
                <a:latin typeface="UTM Showcard" panose="02040603050506020204" pitchFamily="18" charset="0"/>
                <a:ea typeface="杨任东竹石体-Semibold" panose="02000000000000000000" pitchFamily="2" charset="-122"/>
              </a:rPr>
              <a:t>Ô</a:t>
            </a:r>
            <a:r>
              <a:rPr lang="en-US" altLang="zh-CN" sz="3600" spc="300" dirty="0">
                <a:ln>
                  <a:solidFill>
                    <a:srgbClr val="7A1729"/>
                  </a:solidFill>
                </a:ln>
                <a:solidFill>
                  <a:srgbClr val="A5FDAD"/>
                </a:solidFill>
                <a:latin typeface="UTM Showcard" panose="02040603050506020204" pitchFamily="18" charset="0"/>
                <a:ea typeface="杨任东竹石体-Semibold" panose="02000000000000000000" pitchFamily="2" charset="-122"/>
              </a:rPr>
              <a:t>N</a:t>
            </a:r>
            <a:r>
              <a:rPr lang="en-US" altLang="zh-CN" sz="36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600" spc="300" dirty="0">
                <a:ln>
                  <a:solidFill>
                    <a:srgbClr val="7A1729"/>
                  </a:solidFill>
                </a:ln>
                <a:solidFill>
                  <a:srgbClr val="FFB3B3"/>
                </a:solidFill>
                <a:latin typeface="UTM Showcard" panose="02040603050506020204" pitchFamily="18" charset="0"/>
                <a:ea typeface="杨任东竹石体-Semibold" panose="02000000000000000000" pitchFamily="2" charset="-122"/>
              </a:rPr>
              <a:t>T</a:t>
            </a:r>
            <a:r>
              <a:rPr lang="en-US" altLang="zh-CN" sz="3600" spc="300" dirty="0">
                <a:ln>
                  <a:solidFill>
                    <a:srgbClr val="7A1729"/>
                  </a:solidFill>
                </a:ln>
                <a:solidFill>
                  <a:srgbClr val="AFBCFF"/>
                </a:solidFill>
                <a:latin typeface="UTM Showcard" panose="02040603050506020204" pitchFamily="18" charset="0"/>
                <a:ea typeface="杨任东竹石体-Semibold" panose="02000000000000000000" pitchFamily="2" charset="-122"/>
              </a:rPr>
              <a:t>Ậ</a:t>
            </a:r>
            <a:r>
              <a:rPr lang="en-US" altLang="zh-CN" sz="3600" spc="300" dirty="0">
                <a:ln>
                  <a:solidFill>
                    <a:srgbClr val="7A1729"/>
                  </a:solidFill>
                </a:ln>
                <a:solidFill>
                  <a:srgbClr val="FFE699"/>
                </a:solidFill>
                <a:latin typeface="UTM Showcard" panose="02040603050506020204" pitchFamily="18" charset="0"/>
                <a:ea typeface="杨任东竹石体-Semibold" panose="02000000000000000000" pitchFamily="2" charset="-122"/>
              </a:rPr>
              <a:t>P</a:t>
            </a:r>
            <a:r>
              <a:rPr lang="en-US" altLang="zh-CN" sz="36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600" spc="300" dirty="0">
                <a:ln>
                  <a:solidFill>
                    <a:srgbClr val="7A1729"/>
                  </a:solidFill>
                </a:ln>
                <a:solidFill>
                  <a:srgbClr val="DEACFA"/>
                </a:solidFill>
                <a:latin typeface="UTM Showcard" panose="02040603050506020204" pitchFamily="18" charset="0"/>
                <a:ea typeface="杨任东竹石体-Semibold" panose="02000000000000000000" pitchFamily="2" charset="-122"/>
              </a:rPr>
              <a:t>C</a:t>
            </a:r>
            <a:r>
              <a:rPr lang="en-US" altLang="zh-CN" sz="3600" spc="300" dirty="0">
                <a:ln>
                  <a:solidFill>
                    <a:srgbClr val="7A1729"/>
                  </a:solidFill>
                </a:ln>
                <a:solidFill>
                  <a:srgbClr val="FFC19B"/>
                </a:solidFill>
                <a:latin typeface="UTM Showcard" panose="02040603050506020204" pitchFamily="18" charset="0"/>
                <a:ea typeface="杨任东竹石体-Semibold" panose="02000000000000000000" pitchFamily="2" charset="-122"/>
              </a:rPr>
              <a:t>U</a:t>
            </a:r>
            <a:r>
              <a:rPr lang="en-US" altLang="zh-CN" sz="3600" spc="300" dirty="0">
                <a:ln>
                  <a:solidFill>
                    <a:srgbClr val="7A1729"/>
                  </a:solidFill>
                </a:ln>
                <a:solidFill>
                  <a:srgbClr val="A5FDAD"/>
                </a:solidFill>
                <a:latin typeface="UTM Showcard" panose="02040603050506020204" pitchFamily="18" charset="0"/>
                <a:ea typeface="杨任东竹石体-Semibold" panose="02000000000000000000" pitchFamily="2" charset="-122"/>
              </a:rPr>
              <a:t>Ố</a:t>
            </a:r>
            <a:r>
              <a:rPr lang="en-US" altLang="zh-CN" sz="3600" spc="300" dirty="0">
                <a:ln>
                  <a:solidFill>
                    <a:srgbClr val="7A1729"/>
                  </a:solidFill>
                </a:ln>
                <a:solidFill>
                  <a:srgbClr val="AFBCFF"/>
                </a:solidFill>
                <a:latin typeface="UTM Showcard" panose="02040603050506020204" pitchFamily="18" charset="0"/>
                <a:ea typeface="杨任东竹石体-Semibold" panose="02000000000000000000" pitchFamily="2" charset="-122"/>
              </a:rPr>
              <a:t>I</a:t>
            </a:r>
            <a:r>
              <a:rPr lang="en-US" altLang="zh-CN" sz="36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600" spc="300" dirty="0">
                <a:ln>
                  <a:solidFill>
                    <a:srgbClr val="7A1729"/>
                  </a:solidFill>
                </a:ln>
                <a:solidFill>
                  <a:srgbClr val="FFB3B3"/>
                </a:solidFill>
                <a:latin typeface="UTM Showcard" panose="02040603050506020204" pitchFamily="18" charset="0"/>
                <a:ea typeface="杨任东竹石体-Semibold" panose="02000000000000000000" pitchFamily="2" charset="-122"/>
              </a:rPr>
              <a:t>H</a:t>
            </a:r>
            <a:r>
              <a:rPr lang="en-US" altLang="zh-CN" sz="3600" spc="300" dirty="0">
                <a:ln>
                  <a:solidFill>
                    <a:srgbClr val="7A1729"/>
                  </a:solidFill>
                </a:ln>
                <a:solidFill>
                  <a:srgbClr val="FFE699"/>
                </a:solidFill>
                <a:latin typeface="UTM Showcard" panose="02040603050506020204" pitchFamily="18" charset="0"/>
                <a:ea typeface="杨任东竹石体-Semibold" panose="02000000000000000000" pitchFamily="2" charset="-122"/>
              </a:rPr>
              <a:t>Ọ</a:t>
            </a:r>
            <a:r>
              <a:rPr lang="en-US" altLang="zh-CN" sz="3600" spc="300" dirty="0">
                <a:ln>
                  <a:solidFill>
                    <a:srgbClr val="7A1729"/>
                  </a:solidFill>
                </a:ln>
                <a:solidFill>
                  <a:srgbClr val="DEACFA"/>
                </a:solidFill>
                <a:latin typeface="UTM Showcard" panose="02040603050506020204" pitchFamily="18" charset="0"/>
                <a:ea typeface="杨任东竹石体-Semibold" panose="02000000000000000000" pitchFamily="2" charset="-122"/>
              </a:rPr>
              <a:t>C</a:t>
            </a:r>
            <a:r>
              <a:rPr lang="en-US" altLang="zh-CN" sz="36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600" spc="300" dirty="0">
                <a:ln>
                  <a:solidFill>
                    <a:srgbClr val="7A1729"/>
                  </a:solidFill>
                </a:ln>
                <a:solidFill>
                  <a:srgbClr val="AFBCFF"/>
                </a:solidFill>
                <a:latin typeface="UTM Showcard" panose="02040603050506020204" pitchFamily="18" charset="0"/>
                <a:ea typeface="杨任东竹石体-Semibold" panose="02000000000000000000" pitchFamily="2" charset="-122"/>
              </a:rPr>
              <a:t>K</a:t>
            </a:r>
            <a:r>
              <a:rPr lang="en-US" altLang="zh-CN" sz="3600" spc="300" dirty="0">
                <a:ln>
                  <a:solidFill>
                    <a:srgbClr val="7A1729"/>
                  </a:solidFill>
                </a:ln>
                <a:solidFill>
                  <a:srgbClr val="FFE699"/>
                </a:solidFill>
                <a:latin typeface="UTM Showcard" panose="02040603050506020204" pitchFamily="18" charset="0"/>
                <a:ea typeface="杨任东竹石体-Semibold" panose="02000000000000000000" pitchFamily="2" charset="-122"/>
              </a:rPr>
              <a:t>Ì</a:t>
            </a:r>
            <a:r>
              <a:rPr lang="en-US" altLang="zh-CN" sz="36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600" spc="300" dirty="0">
                <a:ln>
                  <a:solidFill>
                    <a:srgbClr val="7A1729"/>
                  </a:solidFill>
                </a:ln>
                <a:solidFill>
                  <a:srgbClr val="FFB3B3"/>
                </a:solidFill>
                <a:latin typeface="UTM Showcard" panose="02040603050506020204" pitchFamily="18" charset="0"/>
                <a:ea typeface="杨任东竹石体-Semibold" panose="02000000000000000000" pitchFamily="2" charset="-122"/>
              </a:rPr>
              <a:t>1</a:t>
            </a:r>
            <a:endParaRPr lang="zh-CN" altLang="en-US" sz="3600" spc="300" dirty="0">
              <a:ln>
                <a:solidFill>
                  <a:srgbClr val="7A1729"/>
                </a:solidFill>
              </a:ln>
              <a:solidFill>
                <a:srgbClr val="FFB3B3"/>
              </a:solidFill>
              <a:latin typeface="UTM Showcard" panose="02040603050506020204" pitchFamily="18" charset="0"/>
              <a:ea typeface="杨任东竹石体-Semibold" panose="02000000000000000000" pitchFamily="2" charset="-122"/>
            </a:endParaRPr>
          </a:p>
        </p:txBody>
      </p:sp>
      <p:sp>
        <p:nvSpPr>
          <p:cNvPr id="13" name="Hộp Văn bản 25">
            <a:extLst>
              <a:ext uri="{FF2B5EF4-FFF2-40B4-BE49-F238E27FC236}">
                <a16:creationId xmlns:a16="http://schemas.microsoft.com/office/drawing/2014/main" xmlns="" id="{A41FE4AB-01BD-CAE3-F77A-BEA65AB31A40}"/>
              </a:ext>
            </a:extLst>
          </p:cNvPr>
          <p:cNvSpPr txBox="1"/>
          <p:nvPr/>
        </p:nvSpPr>
        <p:spPr>
          <a:xfrm>
            <a:off x="3433568" y="4404300"/>
            <a:ext cx="1466763" cy="584775"/>
          </a:xfrm>
          <a:prstGeom prst="rect">
            <a:avLst/>
          </a:prstGeom>
          <a:noFill/>
        </p:spPr>
        <p:txBody>
          <a:bodyPr wrap="square" rtlCol="0">
            <a:spAutoFit/>
          </a:bodyPr>
          <a:lstStyle/>
          <a:p>
            <a:pPr algn="ctr"/>
            <a:r>
              <a:rPr lang="en-US" sz="3200" dirty="0">
                <a:solidFill>
                  <a:srgbClr val="FA4357"/>
                </a:solidFill>
                <a:latin typeface="UTM Duepuntozero" panose="02040603050506020204" pitchFamily="18" charset="0"/>
                <a:ea typeface="LNTH-LuoLuoNotangYuanTi 1" pitchFamily="2" charset="-128"/>
                <a:cs typeface="LNTH-LuoLuoNotangYuanTi 1" pitchFamily="2" charset="-128"/>
              </a:rPr>
              <a:t>(</a:t>
            </a:r>
            <a:r>
              <a:rPr lang="en-US" sz="3200" dirty="0" err="1">
                <a:solidFill>
                  <a:srgbClr val="FA4357"/>
                </a:solidFill>
                <a:latin typeface="UTM Duepuntozero" panose="02040603050506020204" pitchFamily="18" charset="0"/>
                <a:ea typeface="LNTH-LuoLuoNotangYuanTi 1" pitchFamily="2" charset="-128"/>
                <a:cs typeface="LNTH-LuoLuoNotangYuanTi 1" pitchFamily="2" charset="-128"/>
              </a:rPr>
              <a:t>Tiết</a:t>
            </a:r>
            <a:r>
              <a:rPr lang="en-US" sz="3200" dirty="0">
                <a:solidFill>
                  <a:srgbClr val="FA4357"/>
                </a:solidFill>
                <a:latin typeface="UTM Duepuntozero" panose="02040603050506020204" pitchFamily="18" charset="0"/>
                <a:ea typeface="LNTH-LuoLuoNotangYuanTi 1" pitchFamily="2" charset="-128"/>
                <a:cs typeface="LNTH-LuoLuoNotangYuanTi 1" pitchFamily="2" charset="-128"/>
              </a:rPr>
              <a:t> 1)</a:t>
            </a:r>
          </a:p>
        </p:txBody>
      </p:sp>
      <p:sp>
        <p:nvSpPr>
          <p:cNvPr id="14" name="Hộp Văn bản 20">
            <a:extLst>
              <a:ext uri="{FF2B5EF4-FFF2-40B4-BE49-F238E27FC236}">
                <a16:creationId xmlns:a16="http://schemas.microsoft.com/office/drawing/2014/main" xmlns="" id="{D4A3F060-701D-A9C0-9C3A-792300CA210D}"/>
              </a:ext>
            </a:extLst>
          </p:cNvPr>
          <p:cNvSpPr txBox="1"/>
          <p:nvPr/>
        </p:nvSpPr>
        <p:spPr>
          <a:xfrm>
            <a:off x="2610634" y="2604000"/>
            <a:ext cx="3112633" cy="830997"/>
          </a:xfrm>
          <a:prstGeom prst="rect">
            <a:avLst/>
          </a:prstGeom>
          <a:noFill/>
        </p:spPr>
        <p:txBody>
          <a:bodyPr wrap="square" rtlCol="0">
            <a:spAutoFit/>
          </a:bodyPr>
          <a:lstStyle/>
          <a:p>
            <a:pPr algn="ctr"/>
            <a:r>
              <a:rPr lang="en-US" sz="48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Tiếng</a:t>
            </a:r>
            <a:r>
              <a:rPr lang="en-US" sz="48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 </a:t>
            </a:r>
            <a:r>
              <a:rPr lang="en-US" sz="48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Việt</a:t>
            </a:r>
            <a:endParaRPr lang="en-US" sz="48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endParaRPr>
          </a:p>
        </p:txBody>
      </p:sp>
    </p:spTree>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19" name="TextBox 18">
            <a:extLst>
              <a:ext uri="{FF2B5EF4-FFF2-40B4-BE49-F238E27FC236}">
                <a16:creationId xmlns:a16="http://schemas.microsoft.com/office/drawing/2014/main" xmlns="" id="{8CB3848A-27D6-FA3D-3C03-167C0EBA68D8}"/>
              </a:ext>
            </a:extLst>
          </p:cNvPr>
          <p:cNvSpPr txBox="1"/>
          <p:nvPr/>
        </p:nvSpPr>
        <p:spPr>
          <a:xfrm>
            <a:off x="665883" y="221960"/>
            <a:ext cx="8806786" cy="784830"/>
          </a:xfrm>
          <a:prstGeom prst="rect">
            <a:avLst/>
          </a:prstGeom>
          <a:noFill/>
        </p:spPr>
        <p:txBody>
          <a:bodyPr wrap="square" rtlCol="0">
            <a:spAutoFit/>
          </a:bodyPr>
          <a:lstStyle/>
          <a:p>
            <a:pPr algn="ctr"/>
            <a:r>
              <a:rPr lang="en-US" sz="4500" b="1" dirty="0">
                <a:solidFill>
                  <a:srgbClr val="7A1729"/>
                </a:solidFill>
                <a:latin typeface="Calibri" panose="020F0502020204030204" pitchFamily="34" charset="0"/>
                <a:cs typeface="Calibri" panose="020F0502020204030204" pitchFamily="34" charset="0"/>
              </a:rPr>
              <a:t>1. </a:t>
            </a:r>
            <a:r>
              <a:rPr lang="en-US" sz="4500" b="1" dirty="0" err="1">
                <a:solidFill>
                  <a:srgbClr val="7A1729"/>
                </a:solidFill>
                <a:latin typeface="Calibri" panose="020F0502020204030204" pitchFamily="34" charset="0"/>
                <a:cs typeface="Calibri" panose="020F0502020204030204" pitchFamily="34" charset="0"/>
              </a:rPr>
              <a:t>Đọc</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thành</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tiếng</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và</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trả</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lời</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câu</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hỏi</a:t>
            </a:r>
            <a:r>
              <a:rPr lang="en-US" sz="4500" b="1" dirty="0">
                <a:solidFill>
                  <a:srgbClr val="7A1729"/>
                </a:solidFill>
                <a:latin typeface="Calibri" panose="020F0502020204030204" pitchFamily="34" charset="0"/>
                <a:cs typeface="Calibri" panose="020F0502020204030204" pitchFamily="34" charset="0"/>
              </a:rPr>
              <a:t>:</a:t>
            </a:r>
          </a:p>
        </p:txBody>
      </p:sp>
      <p:pic>
        <p:nvPicPr>
          <p:cNvPr id="22" name="Picture 21" descr="A cartoon of a child sitting on a pile of books&#10;&#10;Description automatically generated">
            <a:extLst>
              <a:ext uri="{FF2B5EF4-FFF2-40B4-BE49-F238E27FC236}">
                <a16:creationId xmlns:a16="http://schemas.microsoft.com/office/drawing/2014/main" xmlns=""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6427" y="1711410"/>
            <a:ext cx="5141523" cy="4924630"/>
          </a:xfrm>
          <a:prstGeom prst="rect">
            <a:avLst/>
          </a:prstGeom>
        </p:spPr>
      </p:pic>
      <p:sp>
        <p:nvSpPr>
          <p:cNvPr id="26" name="Speech Bubble: Rectangle with Corners Rounded 25">
            <a:extLst>
              <a:ext uri="{FF2B5EF4-FFF2-40B4-BE49-F238E27FC236}">
                <a16:creationId xmlns:a16="http://schemas.microsoft.com/office/drawing/2014/main" xmlns="" id="{C1996AAF-2278-3931-F9CC-AFCF620E4E52}"/>
              </a:ext>
            </a:extLst>
          </p:cNvPr>
          <p:cNvSpPr/>
          <p:nvPr/>
        </p:nvSpPr>
        <p:spPr>
          <a:xfrm>
            <a:off x="5334915" y="2746289"/>
            <a:ext cx="6567072" cy="2573855"/>
          </a:xfrm>
          <a:prstGeom prst="wedgeRoundRectCallout">
            <a:avLst>
              <a:gd name="adj1" fmla="val -58160"/>
              <a:gd name="adj2" fmla="val 33909"/>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Con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nhỏ</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yêu</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cua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yêu</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cá</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yêu</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tiếng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hát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ru</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vì</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chảy</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men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bờ</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đá</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chảy</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qua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ngôi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làng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bếp</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nhà</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xmlns="" id="{F0F9CE64-CC25-10C8-CCEF-EFE236897895}"/>
              </a:ext>
            </a:extLst>
          </p:cNvPr>
          <p:cNvGrpSpPr/>
          <p:nvPr/>
        </p:nvGrpSpPr>
        <p:grpSpPr>
          <a:xfrm>
            <a:off x="522279" y="1168030"/>
            <a:ext cx="11223294" cy="1280160"/>
            <a:chOff x="432384" y="3805050"/>
            <a:chExt cx="11223294" cy="2366819"/>
          </a:xfrm>
        </p:grpSpPr>
        <p:sp>
          <p:nvSpPr>
            <p:cNvPr id="4" name="Rectangle: Rounded Corners 3">
              <a:extLst>
                <a:ext uri="{FF2B5EF4-FFF2-40B4-BE49-F238E27FC236}">
                  <a16:creationId xmlns:a16="http://schemas.microsoft.com/office/drawing/2014/main" xmlns="" id="{86DCDB52-0F14-8297-6F66-D5F160D16772}"/>
                </a:ext>
              </a:extLst>
            </p:cNvPr>
            <p:cNvSpPr/>
            <p:nvPr/>
          </p:nvSpPr>
          <p:spPr>
            <a:xfrm>
              <a:off x="432384" y="3805050"/>
              <a:ext cx="11223294" cy="2366819"/>
            </a:xfrm>
            <a:custGeom>
              <a:avLst/>
              <a:gdLst>
                <a:gd name="connsiteX0" fmla="*/ 0 w 11223294"/>
                <a:gd name="connsiteY0" fmla="*/ 534783 h 2366819"/>
                <a:gd name="connsiteX1" fmla="*/ 534783 w 11223294"/>
                <a:gd name="connsiteY1" fmla="*/ 0 h 2366819"/>
                <a:gd name="connsiteX2" fmla="*/ 1008624 w 11223294"/>
                <a:gd name="connsiteY2" fmla="*/ 0 h 2366819"/>
                <a:gd name="connsiteX3" fmla="*/ 1888613 w 11223294"/>
                <a:gd name="connsiteY3" fmla="*/ 0 h 2366819"/>
                <a:gd name="connsiteX4" fmla="*/ 2667066 w 11223294"/>
                <a:gd name="connsiteY4" fmla="*/ 0 h 2366819"/>
                <a:gd name="connsiteX5" fmla="*/ 3343981 w 11223294"/>
                <a:gd name="connsiteY5" fmla="*/ 0 h 2366819"/>
                <a:gd name="connsiteX6" fmla="*/ 3716284 w 11223294"/>
                <a:gd name="connsiteY6" fmla="*/ 0 h 2366819"/>
                <a:gd name="connsiteX7" fmla="*/ 4393200 w 11223294"/>
                <a:gd name="connsiteY7" fmla="*/ 0 h 2366819"/>
                <a:gd name="connsiteX8" fmla="*/ 5070115 w 11223294"/>
                <a:gd name="connsiteY8" fmla="*/ 0 h 2366819"/>
                <a:gd name="connsiteX9" fmla="*/ 5747030 w 11223294"/>
                <a:gd name="connsiteY9" fmla="*/ 0 h 2366819"/>
                <a:gd name="connsiteX10" fmla="*/ 6423945 w 11223294"/>
                <a:gd name="connsiteY10" fmla="*/ 0 h 2366819"/>
                <a:gd name="connsiteX11" fmla="*/ 7202398 w 11223294"/>
                <a:gd name="connsiteY11" fmla="*/ 0 h 2366819"/>
                <a:gd name="connsiteX12" fmla="*/ 7777776 w 11223294"/>
                <a:gd name="connsiteY12" fmla="*/ 0 h 2366819"/>
                <a:gd name="connsiteX13" fmla="*/ 8454691 w 11223294"/>
                <a:gd name="connsiteY13" fmla="*/ 0 h 2366819"/>
                <a:gd name="connsiteX14" fmla="*/ 8928531 w 11223294"/>
                <a:gd name="connsiteY14" fmla="*/ 0 h 2366819"/>
                <a:gd name="connsiteX15" fmla="*/ 9503909 w 11223294"/>
                <a:gd name="connsiteY15" fmla="*/ 0 h 2366819"/>
                <a:gd name="connsiteX16" fmla="*/ 9977750 w 11223294"/>
                <a:gd name="connsiteY16" fmla="*/ 0 h 2366819"/>
                <a:gd name="connsiteX17" fmla="*/ 10688511 w 11223294"/>
                <a:gd name="connsiteY17" fmla="*/ 0 h 2366819"/>
                <a:gd name="connsiteX18" fmla="*/ 11223294 w 11223294"/>
                <a:gd name="connsiteY18" fmla="*/ 534783 h 2366819"/>
                <a:gd name="connsiteX19" fmla="*/ 11223294 w 11223294"/>
                <a:gd name="connsiteY19" fmla="*/ 1183410 h 2366819"/>
                <a:gd name="connsiteX20" fmla="*/ 11223294 w 11223294"/>
                <a:gd name="connsiteY20" fmla="*/ 1832036 h 2366819"/>
                <a:gd name="connsiteX21" fmla="*/ 10688511 w 11223294"/>
                <a:gd name="connsiteY21" fmla="*/ 2366819 h 2366819"/>
                <a:gd name="connsiteX22" fmla="*/ 10113133 w 11223294"/>
                <a:gd name="connsiteY22" fmla="*/ 2366819 h 2366819"/>
                <a:gd name="connsiteX23" fmla="*/ 9233143 w 11223294"/>
                <a:gd name="connsiteY23" fmla="*/ 2366819 h 2366819"/>
                <a:gd name="connsiteX24" fmla="*/ 8353154 w 11223294"/>
                <a:gd name="connsiteY24" fmla="*/ 2366819 h 2366819"/>
                <a:gd name="connsiteX25" fmla="*/ 7676238 w 11223294"/>
                <a:gd name="connsiteY25" fmla="*/ 2366819 h 2366819"/>
                <a:gd name="connsiteX26" fmla="*/ 6999323 w 11223294"/>
                <a:gd name="connsiteY26" fmla="*/ 2366819 h 2366819"/>
                <a:gd name="connsiteX27" fmla="*/ 6119333 w 11223294"/>
                <a:gd name="connsiteY27" fmla="*/ 2366819 h 2366819"/>
                <a:gd name="connsiteX28" fmla="*/ 5442418 w 11223294"/>
                <a:gd name="connsiteY28" fmla="*/ 2366819 h 2366819"/>
                <a:gd name="connsiteX29" fmla="*/ 4765503 w 11223294"/>
                <a:gd name="connsiteY29" fmla="*/ 2366819 h 2366819"/>
                <a:gd name="connsiteX30" fmla="*/ 4190125 w 11223294"/>
                <a:gd name="connsiteY30" fmla="*/ 2366819 h 2366819"/>
                <a:gd name="connsiteX31" fmla="*/ 3411673 w 11223294"/>
                <a:gd name="connsiteY31" fmla="*/ 2366819 h 2366819"/>
                <a:gd name="connsiteX32" fmla="*/ 2633220 w 11223294"/>
                <a:gd name="connsiteY32" fmla="*/ 2366819 h 2366819"/>
                <a:gd name="connsiteX33" fmla="*/ 1854768 w 11223294"/>
                <a:gd name="connsiteY33" fmla="*/ 2366819 h 2366819"/>
                <a:gd name="connsiteX34" fmla="*/ 1482464 w 11223294"/>
                <a:gd name="connsiteY34" fmla="*/ 2366819 h 2366819"/>
                <a:gd name="connsiteX35" fmla="*/ 1110161 w 11223294"/>
                <a:gd name="connsiteY35" fmla="*/ 2366819 h 2366819"/>
                <a:gd name="connsiteX36" fmla="*/ 534783 w 11223294"/>
                <a:gd name="connsiteY36" fmla="*/ 2366819 h 2366819"/>
                <a:gd name="connsiteX37" fmla="*/ 0 w 11223294"/>
                <a:gd name="connsiteY37" fmla="*/ 1832036 h 2366819"/>
                <a:gd name="connsiteX38" fmla="*/ 0 w 11223294"/>
                <a:gd name="connsiteY38" fmla="*/ 1157464 h 2366819"/>
                <a:gd name="connsiteX39" fmla="*/ 0 w 11223294"/>
                <a:gd name="connsiteY39" fmla="*/ 534783 h 236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223294" h="2366819" fill="none" extrusionOk="0">
                  <a:moveTo>
                    <a:pt x="0" y="534783"/>
                  </a:moveTo>
                  <a:cubicBezTo>
                    <a:pt x="13582" y="280485"/>
                    <a:pt x="259784" y="-17002"/>
                    <a:pt x="534783" y="0"/>
                  </a:cubicBezTo>
                  <a:cubicBezTo>
                    <a:pt x="666120" y="52"/>
                    <a:pt x="867044" y="-18205"/>
                    <a:pt x="1008624" y="0"/>
                  </a:cubicBezTo>
                  <a:cubicBezTo>
                    <a:pt x="1150204" y="18205"/>
                    <a:pt x="1560873" y="28025"/>
                    <a:pt x="1888613" y="0"/>
                  </a:cubicBezTo>
                  <a:cubicBezTo>
                    <a:pt x="2216353" y="-28025"/>
                    <a:pt x="2318492" y="-8908"/>
                    <a:pt x="2667066" y="0"/>
                  </a:cubicBezTo>
                  <a:cubicBezTo>
                    <a:pt x="3015640" y="8908"/>
                    <a:pt x="3007160" y="22517"/>
                    <a:pt x="3343981" y="0"/>
                  </a:cubicBezTo>
                  <a:cubicBezTo>
                    <a:pt x="3680802" y="-22517"/>
                    <a:pt x="3625993" y="10815"/>
                    <a:pt x="3716284" y="0"/>
                  </a:cubicBezTo>
                  <a:cubicBezTo>
                    <a:pt x="3806575" y="-10815"/>
                    <a:pt x="4165181" y="-3048"/>
                    <a:pt x="4393200" y="0"/>
                  </a:cubicBezTo>
                  <a:cubicBezTo>
                    <a:pt x="4621219" y="3048"/>
                    <a:pt x="4734351" y="24327"/>
                    <a:pt x="5070115" y="0"/>
                  </a:cubicBezTo>
                  <a:cubicBezTo>
                    <a:pt x="5405880" y="-24327"/>
                    <a:pt x="5568023" y="28937"/>
                    <a:pt x="5747030" y="0"/>
                  </a:cubicBezTo>
                  <a:cubicBezTo>
                    <a:pt x="5926038" y="-28937"/>
                    <a:pt x="6287096" y="27148"/>
                    <a:pt x="6423945" y="0"/>
                  </a:cubicBezTo>
                  <a:cubicBezTo>
                    <a:pt x="6560794" y="-27148"/>
                    <a:pt x="6952329" y="27916"/>
                    <a:pt x="7202398" y="0"/>
                  </a:cubicBezTo>
                  <a:cubicBezTo>
                    <a:pt x="7452467" y="-27916"/>
                    <a:pt x="7546581" y="-5403"/>
                    <a:pt x="7777776" y="0"/>
                  </a:cubicBezTo>
                  <a:cubicBezTo>
                    <a:pt x="8008971" y="5403"/>
                    <a:pt x="8202442" y="20491"/>
                    <a:pt x="8454691" y="0"/>
                  </a:cubicBezTo>
                  <a:cubicBezTo>
                    <a:pt x="8706941" y="-20491"/>
                    <a:pt x="8761659" y="5249"/>
                    <a:pt x="8928531" y="0"/>
                  </a:cubicBezTo>
                  <a:cubicBezTo>
                    <a:pt x="9095403" y="-5249"/>
                    <a:pt x="9325374" y="-2767"/>
                    <a:pt x="9503909" y="0"/>
                  </a:cubicBezTo>
                  <a:cubicBezTo>
                    <a:pt x="9682444" y="2767"/>
                    <a:pt x="9741747" y="7937"/>
                    <a:pt x="9977750" y="0"/>
                  </a:cubicBezTo>
                  <a:cubicBezTo>
                    <a:pt x="10213753" y="-7937"/>
                    <a:pt x="10499833" y="18492"/>
                    <a:pt x="10688511" y="0"/>
                  </a:cubicBezTo>
                  <a:cubicBezTo>
                    <a:pt x="10943411" y="40505"/>
                    <a:pt x="11177265" y="277397"/>
                    <a:pt x="11223294" y="534783"/>
                  </a:cubicBezTo>
                  <a:cubicBezTo>
                    <a:pt x="11222608" y="666420"/>
                    <a:pt x="11201072" y="1019119"/>
                    <a:pt x="11223294" y="1183410"/>
                  </a:cubicBezTo>
                  <a:cubicBezTo>
                    <a:pt x="11245516" y="1347701"/>
                    <a:pt x="11255022" y="1509052"/>
                    <a:pt x="11223294" y="1832036"/>
                  </a:cubicBezTo>
                  <a:cubicBezTo>
                    <a:pt x="11227512" y="2114108"/>
                    <a:pt x="11034132" y="2400598"/>
                    <a:pt x="10688511" y="2366819"/>
                  </a:cubicBezTo>
                  <a:cubicBezTo>
                    <a:pt x="10516611" y="2375586"/>
                    <a:pt x="10265220" y="2365653"/>
                    <a:pt x="10113133" y="2366819"/>
                  </a:cubicBezTo>
                  <a:cubicBezTo>
                    <a:pt x="9961046" y="2367985"/>
                    <a:pt x="9523242" y="2378053"/>
                    <a:pt x="9233143" y="2366819"/>
                  </a:cubicBezTo>
                  <a:cubicBezTo>
                    <a:pt x="8943044" y="2355586"/>
                    <a:pt x="8646859" y="2322932"/>
                    <a:pt x="8353154" y="2366819"/>
                  </a:cubicBezTo>
                  <a:cubicBezTo>
                    <a:pt x="8059449" y="2410706"/>
                    <a:pt x="7839415" y="2365296"/>
                    <a:pt x="7676238" y="2366819"/>
                  </a:cubicBezTo>
                  <a:cubicBezTo>
                    <a:pt x="7513061" y="2368342"/>
                    <a:pt x="7232299" y="2387924"/>
                    <a:pt x="6999323" y="2366819"/>
                  </a:cubicBezTo>
                  <a:cubicBezTo>
                    <a:pt x="6766347" y="2345714"/>
                    <a:pt x="6378184" y="2364618"/>
                    <a:pt x="6119333" y="2366819"/>
                  </a:cubicBezTo>
                  <a:cubicBezTo>
                    <a:pt x="5860482" y="2369021"/>
                    <a:pt x="5627792" y="2376213"/>
                    <a:pt x="5442418" y="2366819"/>
                  </a:cubicBezTo>
                  <a:cubicBezTo>
                    <a:pt x="5257045" y="2357425"/>
                    <a:pt x="4913617" y="2396482"/>
                    <a:pt x="4765503" y="2366819"/>
                  </a:cubicBezTo>
                  <a:cubicBezTo>
                    <a:pt x="4617389" y="2337156"/>
                    <a:pt x="4470609" y="2382650"/>
                    <a:pt x="4190125" y="2366819"/>
                  </a:cubicBezTo>
                  <a:cubicBezTo>
                    <a:pt x="3909641" y="2350988"/>
                    <a:pt x="3567746" y="2401257"/>
                    <a:pt x="3411673" y="2366819"/>
                  </a:cubicBezTo>
                  <a:cubicBezTo>
                    <a:pt x="3255600" y="2332381"/>
                    <a:pt x="2915203" y="2368440"/>
                    <a:pt x="2633220" y="2366819"/>
                  </a:cubicBezTo>
                  <a:cubicBezTo>
                    <a:pt x="2351237" y="2365198"/>
                    <a:pt x="2016609" y="2358217"/>
                    <a:pt x="1854768" y="2366819"/>
                  </a:cubicBezTo>
                  <a:cubicBezTo>
                    <a:pt x="1692927" y="2375421"/>
                    <a:pt x="1607734" y="2373467"/>
                    <a:pt x="1482464" y="2366819"/>
                  </a:cubicBezTo>
                  <a:cubicBezTo>
                    <a:pt x="1357194" y="2360171"/>
                    <a:pt x="1223270" y="2378036"/>
                    <a:pt x="1110161" y="2366819"/>
                  </a:cubicBezTo>
                  <a:cubicBezTo>
                    <a:pt x="997052" y="2355602"/>
                    <a:pt x="700037" y="2379536"/>
                    <a:pt x="534783" y="2366819"/>
                  </a:cubicBezTo>
                  <a:cubicBezTo>
                    <a:pt x="246275" y="2363104"/>
                    <a:pt x="14979" y="2127817"/>
                    <a:pt x="0" y="1832036"/>
                  </a:cubicBezTo>
                  <a:cubicBezTo>
                    <a:pt x="-23644" y="1585605"/>
                    <a:pt x="-29758" y="1470056"/>
                    <a:pt x="0" y="1157464"/>
                  </a:cubicBezTo>
                  <a:cubicBezTo>
                    <a:pt x="29758" y="844872"/>
                    <a:pt x="-18382" y="745452"/>
                    <a:pt x="0" y="534783"/>
                  </a:cubicBezTo>
                  <a:close/>
                </a:path>
                <a:path w="11223294" h="2366819" stroke="0" extrusionOk="0">
                  <a:moveTo>
                    <a:pt x="0" y="534783"/>
                  </a:moveTo>
                  <a:cubicBezTo>
                    <a:pt x="-38862" y="280219"/>
                    <a:pt x="249669" y="43308"/>
                    <a:pt x="534783" y="0"/>
                  </a:cubicBezTo>
                  <a:cubicBezTo>
                    <a:pt x="746834" y="16840"/>
                    <a:pt x="821032" y="-5108"/>
                    <a:pt x="1008624" y="0"/>
                  </a:cubicBezTo>
                  <a:cubicBezTo>
                    <a:pt x="1196216" y="5108"/>
                    <a:pt x="1344861" y="17555"/>
                    <a:pt x="1584002" y="0"/>
                  </a:cubicBezTo>
                  <a:cubicBezTo>
                    <a:pt x="1823143" y="-17555"/>
                    <a:pt x="1798908" y="-4674"/>
                    <a:pt x="1956305" y="0"/>
                  </a:cubicBezTo>
                  <a:cubicBezTo>
                    <a:pt x="2113702" y="4674"/>
                    <a:pt x="2406847" y="-12970"/>
                    <a:pt x="2734757" y="0"/>
                  </a:cubicBezTo>
                  <a:cubicBezTo>
                    <a:pt x="3062667" y="12970"/>
                    <a:pt x="2936346" y="-16318"/>
                    <a:pt x="3107061" y="0"/>
                  </a:cubicBezTo>
                  <a:cubicBezTo>
                    <a:pt x="3277776" y="16318"/>
                    <a:pt x="3588528" y="-25882"/>
                    <a:pt x="3783976" y="0"/>
                  </a:cubicBezTo>
                  <a:cubicBezTo>
                    <a:pt x="3979425" y="25882"/>
                    <a:pt x="4067749" y="-18099"/>
                    <a:pt x="4257817" y="0"/>
                  </a:cubicBezTo>
                  <a:cubicBezTo>
                    <a:pt x="4447885" y="18099"/>
                    <a:pt x="4636631" y="-12528"/>
                    <a:pt x="4731657" y="0"/>
                  </a:cubicBezTo>
                  <a:cubicBezTo>
                    <a:pt x="4826683" y="12528"/>
                    <a:pt x="4954727" y="-4526"/>
                    <a:pt x="5103961" y="0"/>
                  </a:cubicBezTo>
                  <a:cubicBezTo>
                    <a:pt x="5253195" y="4526"/>
                    <a:pt x="5301210" y="11767"/>
                    <a:pt x="5476264" y="0"/>
                  </a:cubicBezTo>
                  <a:cubicBezTo>
                    <a:pt x="5651318" y="-11767"/>
                    <a:pt x="5762348" y="1973"/>
                    <a:pt x="5950105" y="0"/>
                  </a:cubicBezTo>
                  <a:cubicBezTo>
                    <a:pt x="6137862" y="-1973"/>
                    <a:pt x="6351941" y="-3002"/>
                    <a:pt x="6525483" y="0"/>
                  </a:cubicBezTo>
                  <a:cubicBezTo>
                    <a:pt x="6699025" y="3002"/>
                    <a:pt x="7062558" y="18333"/>
                    <a:pt x="7303935" y="0"/>
                  </a:cubicBezTo>
                  <a:cubicBezTo>
                    <a:pt x="7545312" y="-18333"/>
                    <a:pt x="7686635" y="-5974"/>
                    <a:pt x="7980850" y="0"/>
                  </a:cubicBezTo>
                  <a:cubicBezTo>
                    <a:pt x="8275065" y="5974"/>
                    <a:pt x="8431595" y="198"/>
                    <a:pt x="8556228" y="0"/>
                  </a:cubicBezTo>
                  <a:cubicBezTo>
                    <a:pt x="8680861" y="-198"/>
                    <a:pt x="8997482" y="-14462"/>
                    <a:pt x="9131606" y="0"/>
                  </a:cubicBezTo>
                  <a:cubicBezTo>
                    <a:pt x="9265730" y="14462"/>
                    <a:pt x="9386743" y="-13634"/>
                    <a:pt x="9605447" y="0"/>
                  </a:cubicBezTo>
                  <a:cubicBezTo>
                    <a:pt x="9824151" y="13634"/>
                    <a:pt x="10393535" y="42843"/>
                    <a:pt x="10688511" y="0"/>
                  </a:cubicBezTo>
                  <a:cubicBezTo>
                    <a:pt x="10958120" y="13959"/>
                    <a:pt x="11281208" y="235738"/>
                    <a:pt x="11223294" y="534783"/>
                  </a:cubicBezTo>
                  <a:cubicBezTo>
                    <a:pt x="11206234" y="824281"/>
                    <a:pt x="11219726" y="1045019"/>
                    <a:pt x="11223294" y="1196382"/>
                  </a:cubicBezTo>
                  <a:cubicBezTo>
                    <a:pt x="11226862" y="1347745"/>
                    <a:pt x="11200862" y="1533942"/>
                    <a:pt x="11223294" y="1832036"/>
                  </a:cubicBezTo>
                  <a:cubicBezTo>
                    <a:pt x="11178877" y="2106473"/>
                    <a:pt x="11003320" y="2371120"/>
                    <a:pt x="10688511" y="2366819"/>
                  </a:cubicBezTo>
                  <a:cubicBezTo>
                    <a:pt x="10471482" y="2393426"/>
                    <a:pt x="10177703" y="2369049"/>
                    <a:pt x="9808521" y="2366819"/>
                  </a:cubicBezTo>
                  <a:cubicBezTo>
                    <a:pt x="9439339" y="2364590"/>
                    <a:pt x="9423151" y="2389564"/>
                    <a:pt x="9233143" y="2366819"/>
                  </a:cubicBezTo>
                  <a:cubicBezTo>
                    <a:pt x="9043135" y="2344074"/>
                    <a:pt x="8943529" y="2377564"/>
                    <a:pt x="8657765" y="2366819"/>
                  </a:cubicBezTo>
                  <a:cubicBezTo>
                    <a:pt x="8372001" y="2356074"/>
                    <a:pt x="8349916" y="2387458"/>
                    <a:pt x="8183925" y="2366819"/>
                  </a:cubicBezTo>
                  <a:cubicBezTo>
                    <a:pt x="8017934" y="2346180"/>
                    <a:pt x="7919253" y="2368608"/>
                    <a:pt x="7811621" y="2366819"/>
                  </a:cubicBezTo>
                  <a:cubicBezTo>
                    <a:pt x="7703989" y="2365030"/>
                    <a:pt x="7520712" y="2350412"/>
                    <a:pt x="7337781" y="2366819"/>
                  </a:cubicBezTo>
                  <a:cubicBezTo>
                    <a:pt x="7154850" y="2383226"/>
                    <a:pt x="6911368" y="2368626"/>
                    <a:pt x="6660866" y="2366819"/>
                  </a:cubicBezTo>
                  <a:cubicBezTo>
                    <a:pt x="6410364" y="2365012"/>
                    <a:pt x="6405815" y="2374139"/>
                    <a:pt x="6288562" y="2366819"/>
                  </a:cubicBezTo>
                  <a:cubicBezTo>
                    <a:pt x="6171309" y="2359499"/>
                    <a:pt x="6061862" y="2374046"/>
                    <a:pt x="5916259" y="2366819"/>
                  </a:cubicBezTo>
                  <a:cubicBezTo>
                    <a:pt x="5770656" y="2359592"/>
                    <a:pt x="5629756" y="2390340"/>
                    <a:pt x="5442418" y="2366819"/>
                  </a:cubicBezTo>
                  <a:cubicBezTo>
                    <a:pt x="5255080" y="2343298"/>
                    <a:pt x="4916562" y="2338059"/>
                    <a:pt x="4765503" y="2366819"/>
                  </a:cubicBezTo>
                  <a:cubicBezTo>
                    <a:pt x="4614445" y="2395579"/>
                    <a:pt x="4403038" y="2393375"/>
                    <a:pt x="4190125" y="2366819"/>
                  </a:cubicBezTo>
                  <a:cubicBezTo>
                    <a:pt x="3977212" y="2340263"/>
                    <a:pt x="3730016" y="2364563"/>
                    <a:pt x="3614747" y="2366819"/>
                  </a:cubicBezTo>
                  <a:cubicBezTo>
                    <a:pt x="3499478" y="2369075"/>
                    <a:pt x="3159980" y="2379407"/>
                    <a:pt x="3039369" y="2366819"/>
                  </a:cubicBezTo>
                  <a:cubicBezTo>
                    <a:pt x="2918758" y="2354231"/>
                    <a:pt x="2690414" y="2352315"/>
                    <a:pt x="2362454" y="2366819"/>
                  </a:cubicBezTo>
                  <a:cubicBezTo>
                    <a:pt x="2034494" y="2381323"/>
                    <a:pt x="1755291" y="2391315"/>
                    <a:pt x="1482464" y="2366819"/>
                  </a:cubicBezTo>
                  <a:cubicBezTo>
                    <a:pt x="1209637" y="2342324"/>
                    <a:pt x="982255" y="2397053"/>
                    <a:pt x="534783" y="2366819"/>
                  </a:cubicBezTo>
                  <a:cubicBezTo>
                    <a:pt x="170418" y="2351430"/>
                    <a:pt x="8681" y="2136373"/>
                    <a:pt x="0" y="1832036"/>
                  </a:cubicBezTo>
                  <a:cubicBezTo>
                    <a:pt x="26205" y="1609458"/>
                    <a:pt x="-19333" y="1456466"/>
                    <a:pt x="0" y="1196382"/>
                  </a:cubicBezTo>
                  <a:cubicBezTo>
                    <a:pt x="19333" y="936298"/>
                    <a:pt x="31378" y="722949"/>
                    <a:pt x="0" y="534783"/>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endParaRPr>
            </a:p>
          </p:txBody>
        </p:sp>
        <p:sp>
          <p:nvSpPr>
            <p:cNvPr id="6" name="Hộp Văn bản 107">
              <a:extLst>
                <a:ext uri="{FF2B5EF4-FFF2-40B4-BE49-F238E27FC236}">
                  <a16:creationId xmlns:a16="http://schemas.microsoft.com/office/drawing/2014/main" xmlns="" id="{096212E0-0A3B-ED6F-7D10-136497A3524C}"/>
                </a:ext>
              </a:extLst>
            </p:cNvPr>
            <p:cNvSpPr txBox="1"/>
            <p:nvPr/>
          </p:nvSpPr>
          <p:spPr>
            <a:xfrm>
              <a:off x="558858" y="3992654"/>
              <a:ext cx="10970346" cy="1991610"/>
            </a:xfrm>
            <a:prstGeom prst="rect">
              <a:avLst/>
            </a:prstGeom>
            <a:noFill/>
          </p:spPr>
          <p:txBody>
            <a:bodyPr wrap="square" rtlCol="0">
              <a:spAutoFit/>
            </a:bodyPr>
            <a:lstStyle/>
            <a:p>
              <a:pPr algn="just"/>
              <a:r>
                <a:rPr lang="en-US" sz="3200" b="1" dirty="0"/>
                <a:t>3. </a:t>
              </a:r>
              <a:r>
                <a:rPr lang="en-US" sz="3200" b="1" dirty="0" err="1"/>
                <a:t>Đọc</a:t>
              </a:r>
              <a:r>
                <a:rPr lang="en-US" sz="3200" b="1" dirty="0"/>
                <a:t> </a:t>
              </a:r>
              <a:r>
                <a:rPr lang="en-US" sz="3200" b="1" dirty="0" err="1"/>
                <a:t>đoạn</a:t>
              </a:r>
              <a:r>
                <a:rPr lang="en-US" sz="3200" b="1" dirty="0"/>
                <a:t> </a:t>
              </a:r>
              <a:r>
                <a:rPr lang="en-US" sz="3200" b="1" dirty="0" err="1"/>
                <a:t>từ</a:t>
              </a:r>
              <a:r>
                <a:rPr lang="en-US" sz="3200" b="1" dirty="0"/>
                <a:t> “</a:t>
              </a:r>
              <a:r>
                <a:rPr lang="en-US" sz="3200" b="1" dirty="0" err="1"/>
                <a:t>Tôi</a:t>
              </a:r>
              <a:r>
                <a:rPr lang="en-US" sz="3200" b="1" dirty="0"/>
                <a:t> </a:t>
              </a:r>
              <a:r>
                <a:rPr lang="en-US" sz="3200" b="1" dirty="0" err="1"/>
                <a:t>là</a:t>
              </a:r>
              <a:r>
                <a:rPr lang="en-US" sz="3200" b="1" dirty="0"/>
                <a:t> con </a:t>
              </a:r>
              <a:r>
                <a:rPr lang="en-US" sz="3200" b="1" dirty="0" err="1"/>
                <a:t>suối</a:t>
              </a:r>
              <a:r>
                <a:rPr lang="en-US" sz="3200" b="1" dirty="0"/>
                <a:t> </a:t>
              </a:r>
              <a:r>
                <a:rPr lang="en-US" sz="3200" b="1" dirty="0" err="1"/>
                <a:t>nhỏ</a:t>
              </a:r>
              <a:r>
                <a:rPr lang="en-US" sz="3200" b="1" dirty="0"/>
                <a:t>/ Trong </a:t>
              </a:r>
              <a:r>
                <a:rPr lang="en-US" sz="3200" b="1" dirty="0" err="1"/>
                <a:t>veo</a:t>
              </a:r>
              <a:r>
                <a:rPr lang="en-US" sz="3200" b="1" dirty="0"/>
                <a:t> </a:t>
              </a:r>
              <a:r>
                <a:rPr lang="en-US" sz="3200" b="1" dirty="0" err="1"/>
                <a:t>và</a:t>
              </a:r>
              <a:r>
                <a:rPr lang="en-US" sz="3200" b="1" dirty="0"/>
                <a:t> </a:t>
              </a:r>
              <a:r>
                <a:rPr lang="en-US" sz="3200" b="1" dirty="0" err="1"/>
                <a:t>ngọt</a:t>
              </a:r>
              <a:r>
                <a:rPr lang="en-US" sz="3200" b="1" dirty="0"/>
                <a:t> </a:t>
              </a:r>
              <a:r>
                <a:rPr lang="en-US" sz="3200" b="1" dirty="0" err="1"/>
                <a:t>ngào</a:t>
              </a:r>
              <a:r>
                <a:rPr lang="en-US" sz="3200" b="1" dirty="0"/>
                <a:t>” </a:t>
              </a:r>
              <a:r>
                <a:rPr lang="en-US" sz="3200" b="1" dirty="0" err="1"/>
                <a:t>đến</a:t>
              </a:r>
              <a:r>
                <a:rPr lang="en-US" sz="3200" b="1" dirty="0"/>
                <a:t> </a:t>
              </a:r>
              <a:r>
                <a:rPr lang="en-US" sz="3200" b="1" dirty="0" err="1"/>
                <a:t>hết</a:t>
              </a:r>
              <a:r>
                <a:rPr lang="en-US" sz="3200" b="1" dirty="0"/>
                <a:t> </a:t>
              </a:r>
              <a:r>
                <a:rPr lang="en-US" sz="3200" b="1" dirty="0" err="1"/>
                <a:t>và</a:t>
              </a:r>
              <a:r>
                <a:rPr lang="en-US" sz="3200" b="1" dirty="0"/>
                <a:t> </a:t>
              </a:r>
              <a:r>
                <a:rPr lang="en-US" sz="3200" b="1" dirty="0" err="1"/>
                <a:t>trả</a:t>
              </a:r>
              <a:r>
                <a:rPr lang="en-US" sz="3200" b="1" dirty="0"/>
                <a:t> </a:t>
              </a:r>
              <a:r>
                <a:rPr lang="en-US" sz="3200" b="1" dirty="0" err="1"/>
                <a:t>lời</a:t>
              </a:r>
              <a:r>
                <a:rPr lang="en-US" sz="3200" b="1" dirty="0"/>
                <a:t> </a:t>
              </a:r>
              <a:r>
                <a:rPr lang="en-US" sz="3200" b="1" dirty="0" err="1"/>
                <a:t>câu</a:t>
              </a:r>
              <a:r>
                <a:rPr lang="en-US" sz="3200" b="1" dirty="0"/>
                <a:t> </a:t>
              </a:r>
              <a:r>
                <a:rPr lang="en-US" sz="3200" b="1" dirty="0" err="1"/>
                <a:t>hỏi</a:t>
              </a:r>
              <a:r>
                <a:rPr lang="en-US" sz="3200" b="1" dirty="0"/>
                <a:t>: </a:t>
              </a:r>
              <a:r>
                <a:rPr lang="en-US" sz="3200" b="1" i="1" dirty="0"/>
                <a:t>Con </a:t>
              </a:r>
              <a:r>
                <a:rPr lang="en-US" sz="3200" b="1" i="1" dirty="0" err="1"/>
                <a:t>suối</a:t>
              </a:r>
              <a:r>
                <a:rPr lang="en-US" sz="3200" b="1" i="1" dirty="0"/>
                <a:t> </a:t>
              </a:r>
              <a:r>
                <a:rPr lang="en-US" sz="3200" b="1" i="1" dirty="0" err="1"/>
                <a:t>nhỏ</a:t>
              </a:r>
              <a:r>
                <a:rPr lang="en-US" sz="3200" b="1" i="1" dirty="0"/>
                <a:t> </a:t>
              </a:r>
              <a:r>
                <a:rPr lang="en-US" sz="3200" b="1" i="1" dirty="0" err="1"/>
                <a:t>yêu</a:t>
              </a:r>
              <a:r>
                <a:rPr lang="en-US" sz="3200" b="1" i="1" dirty="0"/>
                <a:t> </a:t>
              </a:r>
              <a:r>
                <a:rPr lang="en-US" sz="3200" b="1" i="1" dirty="0" err="1"/>
                <a:t>những</a:t>
              </a:r>
              <a:r>
                <a:rPr lang="en-US" sz="3200" b="1" i="1" dirty="0"/>
                <a:t> </a:t>
              </a:r>
              <a:r>
                <a:rPr lang="en-US" sz="3200" b="1" i="1" dirty="0" err="1"/>
                <a:t>gì</a:t>
              </a:r>
              <a:r>
                <a:rPr lang="en-US" sz="3200" b="1" i="1" dirty="0"/>
                <a:t>? </a:t>
              </a:r>
              <a:r>
                <a:rPr lang="en-US" sz="3200" b="1" i="1" dirty="0" err="1"/>
                <a:t>Vì</a:t>
              </a:r>
              <a:r>
                <a:rPr lang="en-US" sz="3200" b="1" i="1" dirty="0"/>
                <a:t> </a:t>
              </a:r>
              <a:r>
                <a:rPr lang="en-US" sz="3200" b="1" i="1" dirty="0" err="1"/>
                <a:t>sao</a:t>
              </a:r>
              <a:r>
                <a:rPr lang="en-US" sz="3200" b="1" i="1" dirty="0"/>
                <a:t>?</a:t>
              </a:r>
            </a:p>
          </p:txBody>
        </p:sp>
      </p:grpSp>
    </p:spTree>
    <p:extLst>
      <p:ext uri="{BB962C8B-B14F-4D97-AF65-F5344CB8AC3E}">
        <p14:creationId xmlns:p14="http://schemas.microsoft.com/office/powerpoint/2010/main" val="135047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19" name="TextBox 18">
            <a:extLst>
              <a:ext uri="{FF2B5EF4-FFF2-40B4-BE49-F238E27FC236}">
                <a16:creationId xmlns:a16="http://schemas.microsoft.com/office/drawing/2014/main" xmlns="" id="{8CB3848A-27D6-FA3D-3C03-167C0EBA68D8}"/>
              </a:ext>
            </a:extLst>
          </p:cNvPr>
          <p:cNvSpPr txBox="1"/>
          <p:nvPr/>
        </p:nvSpPr>
        <p:spPr>
          <a:xfrm>
            <a:off x="665883" y="221960"/>
            <a:ext cx="8806786" cy="784830"/>
          </a:xfrm>
          <a:prstGeom prst="rect">
            <a:avLst/>
          </a:prstGeom>
          <a:noFill/>
        </p:spPr>
        <p:txBody>
          <a:bodyPr wrap="square" rtlCol="0">
            <a:spAutoFit/>
          </a:bodyPr>
          <a:lstStyle/>
          <a:p>
            <a:pPr algn="ctr"/>
            <a:r>
              <a:rPr lang="en-US" sz="4500" b="1" dirty="0">
                <a:solidFill>
                  <a:srgbClr val="7A1729"/>
                </a:solidFill>
                <a:latin typeface="Calibri" panose="020F0502020204030204" pitchFamily="34" charset="0"/>
                <a:cs typeface="Calibri" panose="020F0502020204030204" pitchFamily="34" charset="0"/>
              </a:rPr>
              <a:t>1. </a:t>
            </a:r>
            <a:r>
              <a:rPr lang="en-US" sz="4500" b="1" dirty="0" err="1">
                <a:solidFill>
                  <a:srgbClr val="7A1729"/>
                </a:solidFill>
                <a:latin typeface="Calibri" panose="020F0502020204030204" pitchFamily="34" charset="0"/>
                <a:cs typeface="Calibri" panose="020F0502020204030204" pitchFamily="34" charset="0"/>
              </a:rPr>
              <a:t>Đọc</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thành</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tiếng</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và</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trả</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lời</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câu</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hỏi</a:t>
            </a:r>
            <a:r>
              <a:rPr lang="en-US" sz="4500" b="1" dirty="0">
                <a:solidFill>
                  <a:srgbClr val="7A1729"/>
                </a:solidFill>
                <a:latin typeface="Calibri" panose="020F0502020204030204" pitchFamily="34" charset="0"/>
                <a:cs typeface="Calibri" panose="020F0502020204030204" pitchFamily="34" charset="0"/>
              </a:rPr>
              <a:t>:</a:t>
            </a:r>
          </a:p>
        </p:txBody>
      </p:sp>
      <p:sp>
        <p:nvSpPr>
          <p:cNvPr id="26" name="Speech Bubble: Rectangle with Corners Rounded 25">
            <a:extLst>
              <a:ext uri="{FF2B5EF4-FFF2-40B4-BE49-F238E27FC236}">
                <a16:creationId xmlns:a16="http://schemas.microsoft.com/office/drawing/2014/main" xmlns="" id="{C1996AAF-2278-3931-F9CC-AFCF620E4E52}"/>
              </a:ext>
            </a:extLst>
          </p:cNvPr>
          <p:cNvSpPr/>
          <p:nvPr/>
        </p:nvSpPr>
        <p:spPr>
          <a:xfrm>
            <a:off x="5334915" y="2746289"/>
            <a:ext cx="6567072" cy="2594637"/>
          </a:xfrm>
          <a:prstGeom prst="wedgeRoundRectCallout">
            <a:avLst>
              <a:gd name="adj1" fmla="val -58160"/>
              <a:gd name="adj2" fmla="val 33909"/>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sẽ</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kể</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với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biển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vẻ</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đẹp</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con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đường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mà</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qua,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về</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người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bạn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gặp</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về</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sự</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vật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yêu</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quý</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artoon of a child sitting at a pile of books&#10;&#10;Description automatically generated">
            <a:extLst>
              <a:ext uri="{FF2B5EF4-FFF2-40B4-BE49-F238E27FC236}">
                <a16:creationId xmlns:a16="http://schemas.microsoft.com/office/drawing/2014/main" xmlns="" id="{7085F282-1810-F23C-18A0-2A9A41D59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0013" y="1691872"/>
            <a:ext cx="5145259" cy="4928616"/>
          </a:xfrm>
          <a:prstGeom prst="rect">
            <a:avLst/>
          </a:prstGeom>
        </p:spPr>
      </p:pic>
      <p:grpSp>
        <p:nvGrpSpPr>
          <p:cNvPr id="3" name="Group 2">
            <a:extLst>
              <a:ext uri="{FF2B5EF4-FFF2-40B4-BE49-F238E27FC236}">
                <a16:creationId xmlns:a16="http://schemas.microsoft.com/office/drawing/2014/main" xmlns="" id="{3E982B12-CFBB-0C01-BF38-9154F07CEC95}"/>
              </a:ext>
            </a:extLst>
          </p:cNvPr>
          <p:cNvGrpSpPr/>
          <p:nvPr/>
        </p:nvGrpSpPr>
        <p:grpSpPr>
          <a:xfrm>
            <a:off x="366727" y="1119227"/>
            <a:ext cx="11458546" cy="1280160"/>
            <a:chOff x="6456096" y="3805052"/>
            <a:chExt cx="5303520" cy="1280160"/>
          </a:xfrm>
        </p:grpSpPr>
        <p:sp>
          <p:nvSpPr>
            <p:cNvPr id="5" name="Rectangle: Rounded Corners 4">
              <a:extLst>
                <a:ext uri="{FF2B5EF4-FFF2-40B4-BE49-F238E27FC236}">
                  <a16:creationId xmlns:a16="http://schemas.microsoft.com/office/drawing/2014/main" xmlns="" id="{9786DB04-9EDA-E4BC-61AA-9FABBCE8E57E}"/>
                </a:ext>
              </a:extLst>
            </p:cNvPr>
            <p:cNvSpPr/>
            <p:nvPr/>
          </p:nvSpPr>
          <p:spPr>
            <a:xfrm>
              <a:off x="6456096" y="3805052"/>
              <a:ext cx="5303520" cy="1280160"/>
            </a:xfrm>
            <a:custGeom>
              <a:avLst/>
              <a:gdLst>
                <a:gd name="connsiteX0" fmla="*/ 0 w 5303520"/>
                <a:gd name="connsiteY0" fmla="*/ 289252 h 1280160"/>
                <a:gd name="connsiteX1" fmla="*/ 289252 w 5303520"/>
                <a:gd name="connsiteY1" fmla="*/ 0 h 1280160"/>
                <a:gd name="connsiteX2" fmla="*/ 917004 w 5303520"/>
                <a:gd name="connsiteY2" fmla="*/ 0 h 1280160"/>
                <a:gd name="connsiteX3" fmla="*/ 1497506 w 5303520"/>
                <a:gd name="connsiteY3" fmla="*/ 0 h 1280160"/>
                <a:gd name="connsiteX4" fmla="*/ 2030758 w 5303520"/>
                <a:gd name="connsiteY4" fmla="*/ 0 h 1280160"/>
                <a:gd name="connsiteX5" fmla="*/ 2611260 w 5303520"/>
                <a:gd name="connsiteY5" fmla="*/ 0 h 1280160"/>
                <a:gd name="connsiteX6" fmla="*/ 3286262 w 5303520"/>
                <a:gd name="connsiteY6" fmla="*/ 0 h 1280160"/>
                <a:gd name="connsiteX7" fmla="*/ 3819514 w 5303520"/>
                <a:gd name="connsiteY7" fmla="*/ 0 h 1280160"/>
                <a:gd name="connsiteX8" fmla="*/ 4352766 w 5303520"/>
                <a:gd name="connsiteY8" fmla="*/ 0 h 1280160"/>
                <a:gd name="connsiteX9" fmla="*/ 5014268 w 5303520"/>
                <a:gd name="connsiteY9" fmla="*/ 0 h 1280160"/>
                <a:gd name="connsiteX10" fmla="*/ 5303520 w 5303520"/>
                <a:gd name="connsiteY10" fmla="*/ 289252 h 1280160"/>
                <a:gd name="connsiteX11" fmla="*/ 5303520 w 5303520"/>
                <a:gd name="connsiteY11" fmla="*/ 619030 h 1280160"/>
                <a:gd name="connsiteX12" fmla="*/ 5303520 w 5303520"/>
                <a:gd name="connsiteY12" fmla="*/ 990908 h 1280160"/>
                <a:gd name="connsiteX13" fmla="*/ 5014268 w 5303520"/>
                <a:gd name="connsiteY13" fmla="*/ 1280160 h 1280160"/>
                <a:gd name="connsiteX14" fmla="*/ 4481016 w 5303520"/>
                <a:gd name="connsiteY14" fmla="*/ 1280160 h 1280160"/>
                <a:gd name="connsiteX15" fmla="*/ 3711514 w 5303520"/>
                <a:gd name="connsiteY15" fmla="*/ 1280160 h 1280160"/>
                <a:gd name="connsiteX16" fmla="*/ 3036511 w 5303520"/>
                <a:gd name="connsiteY16" fmla="*/ 1280160 h 1280160"/>
                <a:gd name="connsiteX17" fmla="*/ 2267009 w 5303520"/>
                <a:gd name="connsiteY17" fmla="*/ 1280160 h 1280160"/>
                <a:gd name="connsiteX18" fmla="*/ 1686507 w 5303520"/>
                <a:gd name="connsiteY18" fmla="*/ 1280160 h 1280160"/>
                <a:gd name="connsiteX19" fmla="*/ 917004 w 5303520"/>
                <a:gd name="connsiteY19" fmla="*/ 1280160 h 1280160"/>
                <a:gd name="connsiteX20" fmla="*/ 289252 w 5303520"/>
                <a:gd name="connsiteY20" fmla="*/ 1280160 h 1280160"/>
                <a:gd name="connsiteX21" fmla="*/ 0 w 5303520"/>
                <a:gd name="connsiteY21" fmla="*/ 990908 h 1280160"/>
                <a:gd name="connsiteX22" fmla="*/ 0 w 5303520"/>
                <a:gd name="connsiteY22" fmla="*/ 647097 h 1280160"/>
                <a:gd name="connsiteX23" fmla="*/ 0 w 5303520"/>
                <a:gd name="connsiteY23" fmla="*/ 289252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280160" fill="none" extrusionOk="0">
                  <a:moveTo>
                    <a:pt x="0" y="289252"/>
                  </a:moveTo>
                  <a:cubicBezTo>
                    <a:pt x="5914" y="119547"/>
                    <a:pt x="152664" y="-25477"/>
                    <a:pt x="289252" y="0"/>
                  </a:cubicBezTo>
                  <a:cubicBezTo>
                    <a:pt x="588475" y="-24883"/>
                    <a:pt x="708438" y="-21220"/>
                    <a:pt x="917004" y="0"/>
                  </a:cubicBezTo>
                  <a:cubicBezTo>
                    <a:pt x="1125570" y="21220"/>
                    <a:pt x="1274717" y="-5669"/>
                    <a:pt x="1497506" y="0"/>
                  </a:cubicBezTo>
                  <a:cubicBezTo>
                    <a:pt x="1720295" y="5669"/>
                    <a:pt x="1824445" y="9582"/>
                    <a:pt x="2030758" y="0"/>
                  </a:cubicBezTo>
                  <a:cubicBezTo>
                    <a:pt x="2237071" y="-9582"/>
                    <a:pt x="2326097" y="6890"/>
                    <a:pt x="2611260" y="0"/>
                  </a:cubicBezTo>
                  <a:cubicBezTo>
                    <a:pt x="2896423" y="-6890"/>
                    <a:pt x="3028959" y="23589"/>
                    <a:pt x="3286262" y="0"/>
                  </a:cubicBezTo>
                  <a:cubicBezTo>
                    <a:pt x="3543565" y="-23589"/>
                    <a:pt x="3705808" y="1927"/>
                    <a:pt x="3819514" y="0"/>
                  </a:cubicBezTo>
                  <a:cubicBezTo>
                    <a:pt x="3933220" y="-1927"/>
                    <a:pt x="4209009" y="24185"/>
                    <a:pt x="4352766" y="0"/>
                  </a:cubicBezTo>
                  <a:cubicBezTo>
                    <a:pt x="4496523" y="-24185"/>
                    <a:pt x="4786972" y="9077"/>
                    <a:pt x="5014268" y="0"/>
                  </a:cubicBezTo>
                  <a:cubicBezTo>
                    <a:pt x="5178264" y="-139"/>
                    <a:pt x="5283611" y="157517"/>
                    <a:pt x="5303520" y="289252"/>
                  </a:cubicBezTo>
                  <a:cubicBezTo>
                    <a:pt x="5295202" y="360919"/>
                    <a:pt x="5305754" y="544078"/>
                    <a:pt x="5303520" y="619030"/>
                  </a:cubicBezTo>
                  <a:cubicBezTo>
                    <a:pt x="5301286" y="693982"/>
                    <a:pt x="5303602" y="850256"/>
                    <a:pt x="5303520" y="990908"/>
                  </a:cubicBezTo>
                  <a:cubicBezTo>
                    <a:pt x="5305625" y="1135496"/>
                    <a:pt x="5174055" y="1272007"/>
                    <a:pt x="5014268" y="1280160"/>
                  </a:cubicBezTo>
                  <a:cubicBezTo>
                    <a:pt x="4794760" y="1269904"/>
                    <a:pt x="4705432" y="1268860"/>
                    <a:pt x="4481016" y="1280160"/>
                  </a:cubicBezTo>
                  <a:cubicBezTo>
                    <a:pt x="4256600" y="1291460"/>
                    <a:pt x="3893244" y="1311402"/>
                    <a:pt x="3711514" y="1280160"/>
                  </a:cubicBezTo>
                  <a:cubicBezTo>
                    <a:pt x="3529784" y="1248918"/>
                    <a:pt x="3285855" y="1253087"/>
                    <a:pt x="3036511" y="1280160"/>
                  </a:cubicBezTo>
                  <a:cubicBezTo>
                    <a:pt x="2787167" y="1307233"/>
                    <a:pt x="2585574" y="1273343"/>
                    <a:pt x="2267009" y="1280160"/>
                  </a:cubicBezTo>
                  <a:cubicBezTo>
                    <a:pt x="1948444" y="1286977"/>
                    <a:pt x="1975759" y="1272579"/>
                    <a:pt x="1686507" y="1280160"/>
                  </a:cubicBezTo>
                  <a:cubicBezTo>
                    <a:pt x="1397255" y="1287741"/>
                    <a:pt x="1148528" y="1260191"/>
                    <a:pt x="917004" y="1280160"/>
                  </a:cubicBezTo>
                  <a:cubicBezTo>
                    <a:pt x="685480" y="1300129"/>
                    <a:pt x="504488" y="1286070"/>
                    <a:pt x="289252" y="1280160"/>
                  </a:cubicBezTo>
                  <a:cubicBezTo>
                    <a:pt x="122792" y="1274671"/>
                    <a:pt x="26331" y="1160693"/>
                    <a:pt x="0" y="990908"/>
                  </a:cubicBezTo>
                  <a:cubicBezTo>
                    <a:pt x="-8686" y="875117"/>
                    <a:pt x="-10882" y="770909"/>
                    <a:pt x="0" y="647097"/>
                  </a:cubicBezTo>
                  <a:cubicBezTo>
                    <a:pt x="10882" y="523285"/>
                    <a:pt x="1808" y="376138"/>
                    <a:pt x="0" y="289252"/>
                  </a:cubicBezTo>
                  <a:close/>
                </a:path>
                <a:path w="5303520" h="1280160" stroke="0" extrusionOk="0">
                  <a:moveTo>
                    <a:pt x="0" y="289252"/>
                  </a:moveTo>
                  <a:cubicBezTo>
                    <a:pt x="-4382" y="134102"/>
                    <a:pt x="134109" y="19482"/>
                    <a:pt x="289252" y="0"/>
                  </a:cubicBezTo>
                  <a:cubicBezTo>
                    <a:pt x="445796" y="-20093"/>
                    <a:pt x="624860" y="17694"/>
                    <a:pt x="869754" y="0"/>
                  </a:cubicBezTo>
                  <a:cubicBezTo>
                    <a:pt x="1114648" y="-17694"/>
                    <a:pt x="1291412" y="28062"/>
                    <a:pt x="1497506" y="0"/>
                  </a:cubicBezTo>
                  <a:cubicBezTo>
                    <a:pt x="1703600" y="-28062"/>
                    <a:pt x="1836175" y="-25249"/>
                    <a:pt x="2030758" y="0"/>
                  </a:cubicBezTo>
                  <a:cubicBezTo>
                    <a:pt x="2225341" y="25249"/>
                    <a:pt x="2561948" y="-11742"/>
                    <a:pt x="2753010" y="0"/>
                  </a:cubicBezTo>
                  <a:cubicBezTo>
                    <a:pt x="2944072" y="11742"/>
                    <a:pt x="3095459" y="-7890"/>
                    <a:pt x="3286262" y="0"/>
                  </a:cubicBezTo>
                  <a:cubicBezTo>
                    <a:pt x="3477065" y="7890"/>
                    <a:pt x="3803715" y="18644"/>
                    <a:pt x="3961264" y="0"/>
                  </a:cubicBezTo>
                  <a:cubicBezTo>
                    <a:pt x="4118813" y="-18644"/>
                    <a:pt x="4714538" y="36743"/>
                    <a:pt x="5014268" y="0"/>
                  </a:cubicBezTo>
                  <a:cubicBezTo>
                    <a:pt x="5162703" y="15399"/>
                    <a:pt x="5291599" y="162658"/>
                    <a:pt x="5303520" y="289252"/>
                  </a:cubicBezTo>
                  <a:cubicBezTo>
                    <a:pt x="5312683" y="463108"/>
                    <a:pt x="5320239" y="534736"/>
                    <a:pt x="5303520" y="640080"/>
                  </a:cubicBezTo>
                  <a:cubicBezTo>
                    <a:pt x="5286801" y="745424"/>
                    <a:pt x="5305499" y="823009"/>
                    <a:pt x="5303520" y="990908"/>
                  </a:cubicBezTo>
                  <a:cubicBezTo>
                    <a:pt x="5302307" y="1115384"/>
                    <a:pt x="5163150" y="1275231"/>
                    <a:pt x="5014268" y="1280160"/>
                  </a:cubicBezTo>
                  <a:cubicBezTo>
                    <a:pt x="4858965" y="1280714"/>
                    <a:pt x="4526373" y="1284882"/>
                    <a:pt x="4292016" y="1280160"/>
                  </a:cubicBezTo>
                  <a:cubicBezTo>
                    <a:pt x="4057659" y="1275438"/>
                    <a:pt x="3834719" y="1265674"/>
                    <a:pt x="3664263" y="1280160"/>
                  </a:cubicBezTo>
                  <a:cubicBezTo>
                    <a:pt x="3493807" y="1294646"/>
                    <a:pt x="3331630" y="1277035"/>
                    <a:pt x="3036511" y="1280160"/>
                  </a:cubicBezTo>
                  <a:cubicBezTo>
                    <a:pt x="2741392" y="1283285"/>
                    <a:pt x="2735574" y="1268574"/>
                    <a:pt x="2456009" y="1280160"/>
                  </a:cubicBezTo>
                  <a:cubicBezTo>
                    <a:pt x="2176444" y="1291746"/>
                    <a:pt x="1983498" y="1259614"/>
                    <a:pt x="1828257" y="1280160"/>
                  </a:cubicBezTo>
                  <a:cubicBezTo>
                    <a:pt x="1673016" y="1300706"/>
                    <a:pt x="1397410" y="1272170"/>
                    <a:pt x="1106005" y="1280160"/>
                  </a:cubicBezTo>
                  <a:cubicBezTo>
                    <a:pt x="814600" y="1288150"/>
                    <a:pt x="678478" y="1250827"/>
                    <a:pt x="289252" y="1280160"/>
                  </a:cubicBezTo>
                  <a:cubicBezTo>
                    <a:pt x="149195" y="1314346"/>
                    <a:pt x="13777" y="1168349"/>
                    <a:pt x="0" y="990908"/>
                  </a:cubicBezTo>
                  <a:cubicBezTo>
                    <a:pt x="-9691" y="812439"/>
                    <a:pt x="-12952" y="769611"/>
                    <a:pt x="0" y="626047"/>
                  </a:cubicBezTo>
                  <a:cubicBezTo>
                    <a:pt x="12952" y="482483"/>
                    <a:pt x="-7771" y="386237"/>
                    <a:pt x="0" y="289252"/>
                  </a:cubicBezTo>
                  <a:close/>
                </a:path>
              </a:pathLst>
            </a:custGeom>
            <a:solidFill>
              <a:srgbClr val="D9EAFF"/>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endParaRPr>
            </a:p>
          </p:txBody>
        </p:sp>
        <p:sp>
          <p:nvSpPr>
            <p:cNvPr id="7" name="Hộp Văn bản 107">
              <a:extLst>
                <a:ext uri="{FF2B5EF4-FFF2-40B4-BE49-F238E27FC236}">
                  <a16:creationId xmlns:a16="http://schemas.microsoft.com/office/drawing/2014/main" xmlns="" id="{41416689-F2D7-A2C3-EAB7-3341BDA808C9}"/>
                </a:ext>
              </a:extLst>
            </p:cNvPr>
            <p:cNvSpPr txBox="1"/>
            <p:nvPr/>
          </p:nvSpPr>
          <p:spPr>
            <a:xfrm>
              <a:off x="6559052" y="3895620"/>
              <a:ext cx="5131426" cy="1077218"/>
            </a:xfrm>
            <a:prstGeom prst="rect">
              <a:avLst/>
            </a:prstGeom>
            <a:noFill/>
          </p:spPr>
          <p:txBody>
            <a:bodyPr wrap="square" rtlCol="0">
              <a:spAutoFit/>
            </a:bodyPr>
            <a:lstStyle/>
            <a:p>
              <a:pPr algn="just"/>
              <a:r>
                <a:rPr lang="en-US" sz="3200" b="1" dirty="0"/>
                <a:t>4. </a:t>
              </a:r>
              <a:r>
                <a:rPr lang="en-US" sz="3200" b="1" dirty="0" err="1"/>
                <a:t>Đọc</a:t>
              </a:r>
              <a:r>
                <a:rPr lang="en-US" sz="3200" b="1" dirty="0"/>
                <a:t> </a:t>
              </a:r>
              <a:r>
                <a:rPr lang="en-US" sz="3200" b="1" dirty="0" err="1"/>
                <a:t>đoạn</a:t>
              </a:r>
              <a:r>
                <a:rPr lang="en-US" sz="3200" b="1" dirty="0"/>
                <a:t> </a:t>
              </a:r>
              <a:r>
                <a:rPr lang="en-US" sz="3200" b="1" dirty="0" err="1"/>
                <a:t>từ</a:t>
              </a:r>
              <a:r>
                <a:rPr lang="en-US" sz="3200" b="1" dirty="0"/>
                <a:t> “</a:t>
              </a:r>
              <a:r>
                <a:rPr lang="en-US" sz="3200" b="1" dirty="0" err="1"/>
                <a:t>Tôi</a:t>
              </a:r>
              <a:r>
                <a:rPr lang="en-US" sz="3200" b="1" dirty="0"/>
                <a:t> </a:t>
              </a:r>
              <a:r>
                <a:rPr lang="en-US" sz="3200" b="1" dirty="0" err="1"/>
                <a:t>là</a:t>
              </a:r>
              <a:r>
                <a:rPr lang="en-US" sz="3200" b="1" dirty="0"/>
                <a:t> con </a:t>
              </a:r>
              <a:r>
                <a:rPr lang="en-US" sz="3200" b="1" dirty="0" err="1"/>
                <a:t>suối</a:t>
              </a:r>
              <a:r>
                <a:rPr lang="en-US" sz="3200" b="1" dirty="0"/>
                <a:t> </a:t>
              </a:r>
              <a:r>
                <a:rPr lang="en-US" sz="3200" b="1" dirty="0" err="1"/>
                <a:t>nhỏ</a:t>
              </a:r>
              <a:r>
                <a:rPr lang="en-US" sz="3200" b="1" dirty="0"/>
                <a:t>/ Trong </a:t>
              </a:r>
              <a:r>
                <a:rPr lang="en-US" sz="3200" b="1" dirty="0" err="1"/>
                <a:t>veo</a:t>
              </a:r>
              <a:r>
                <a:rPr lang="en-US" sz="3200" b="1" dirty="0"/>
                <a:t> </a:t>
              </a:r>
              <a:r>
                <a:rPr lang="en-US" sz="3200" b="1" dirty="0" err="1"/>
                <a:t>và</a:t>
              </a:r>
              <a:r>
                <a:rPr lang="en-US" sz="3200" b="1" dirty="0"/>
                <a:t> </a:t>
              </a:r>
              <a:r>
                <a:rPr lang="en-US" sz="3200" b="1" dirty="0" err="1"/>
                <a:t>ngọt</a:t>
              </a:r>
              <a:r>
                <a:rPr lang="en-US" sz="3200" b="1" dirty="0"/>
                <a:t> </a:t>
              </a:r>
              <a:r>
                <a:rPr lang="en-US" sz="3200" b="1" dirty="0" err="1"/>
                <a:t>ngào</a:t>
              </a:r>
              <a:r>
                <a:rPr lang="en-US" sz="3200" b="1" dirty="0"/>
                <a:t>” </a:t>
              </a:r>
              <a:r>
                <a:rPr lang="en-US" sz="3200" b="1" dirty="0" err="1"/>
                <a:t>đến</a:t>
              </a:r>
              <a:r>
                <a:rPr lang="en-US" sz="3200" b="1" dirty="0"/>
                <a:t> </a:t>
              </a:r>
              <a:r>
                <a:rPr lang="en-US" sz="3200" b="1" dirty="0" err="1"/>
                <a:t>hết</a:t>
              </a:r>
              <a:r>
                <a:rPr lang="en-US" sz="3200" b="1" dirty="0"/>
                <a:t> </a:t>
              </a:r>
              <a:r>
                <a:rPr lang="en-US" sz="3200" b="1" dirty="0" err="1"/>
                <a:t>và</a:t>
              </a:r>
              <a:r>
                <a:rPr lang="en-US" sz="3200" b="1" dirty="0"/>
                <a:t> </a:t>
              </a:r>
              <a:r>
                <a:rPr lang="en-US" sz="3200" b="1" dirty="0" err="1"/>
                <a:t>trả</a:t>
              </a:r>
              <a:r>
                <a:rPr lang="en-US" sz="3200" b="1" dirty="0"/>
                <a:t> </a:t>
              </a:r>
              <a:r>
                <a:rPr lang="en-US" sz="3200" b="1" dirty="0" err="1"/>
                <a:t>lời</a:t>
              </a:r>
              <a:r>
                <a:rPr lang="en-US" sz="3200" b="1" dirty="0"/>
                <a:t> </a:t>
              </a:r>
              <a:r>
                <a:rPr lang="en-US" sz="3200" b="1" dirty="0" err="1"/>
                <a:t>câu</a:t>
              </a:r>
              <a:r>
                <a:rPr lang="en-US" sz="3200" b="1" dirty="0"/>
                <a:t> </a:t>
              </a:r>
              <a:r>
                <a:rPr lang="en-US" sz="3200" b="1" dirty="0" err="1"/>
                <a:t>hỏi</a:t>
              </a:r>
              <a:r>
                <a:rPr lang="en-US" sz="3200" b="1" dirty="0"/>
                <a:t>: </a:t>
              </a:r>
              <a:r>
                <a:rPr lang="en-US" sz="3200" b="1" i="1" dirty="0"/>
                <a:t>Theo </a:t>
              </a:r>
              <a:r>
                <a:rPr lang="en-US" sz="3200" b="1" i="1" dirty="0" err="1"/>
                <a:t>em</a:t>
              </a:r>
              <a:r>
                <a:rPr lang="en-US" sz="3200" b="1" i="1" dirty="0"/>
                <a:t>, </a:t>
              </a:r>
              <a:r>
                <a:rPr lang="en-US" sz="3200" b="1" i="1" dirty="0" err="1"/>
                <a:t>suối</a:t>
              </a:r>
              <a:r>
                <a:rPr lang="en-US" sz="3200" b="1" i="1" dirty="0"/>
                <a:t> </a:t>
              </a:r>
              <a:r>
                <a:rPr lang="en-US" sz="3200" b="1" i="1" dirty="0" err="1"/>
                <a:t>kể</a:t>
              </a:r>
              <a:r>
                <a:rPr lang="en-US" sz="3200" b="1" i="1" dirty="0"/>
                <a:t> </a:t>
              </a:r>
              <a:r>
                <a:rPr lang="en-US" sz="3200" b="1" i="1" dirty="0" err="1"/>
                <a:t>những</a:t>
              </a:r>
              <a:r>
                <a:rPr lang="en-US" sz="3200" b="1" i="1" dirty="0"/>
                <a:t> </a:t>
              </a:r>
              <a:r>
                <a:rPr lang="en-US" sz="3200" b="1" i="1" dirty="0" err="1"/>
                <a:t>gì</a:t>
              </a:r>
              <a:r>
                <a:rPr lang="en-US" sz="3200" b="1" i="1" dirty="0"/>
                <a:t> </a:t>
              </a:r>
              <a:r>
                <a:rPr lang="en-US" sz="3200" b="1" i="1" dirty="0" err="1"/>
                <a:t>với</a:t>
              </a:r>
              <a:r>
                <a:rPr lang="en-US" sz="3200" b="1" i="1" dirty="0"/>
                <a:t> </a:t>
              </a:r>
              <a:r>
                <a:rPr lang="en-US" sz="3200" b="1" i="1" dirty="0" err="1"/>
                <a:t>biển</a:t>
              </a:r>
              <a:r>
                <a:rPr lang="en-US" sz="3200" b="1" i="1" dirty="0"/>
                <a:t>?</a:t>
              </a:r>
            </a:p>
          </p:txBody>
        </p:sp>
      </p:grpSp>
    </p:spTree>
    <p:extLst>
      <p:ext uri="{BB962C8B-B14F-4D97-AF65-F5344CB8AC3E}">
        <p14:creationId xmlns:p14="http://schemas.microsoft.com/office/powerpoint/2010/main" val="25977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grpSp>
        <p:nvGrpSpPr>
          <p:cNvPr id="10" name="Nhóm 5">
            <a:extLst>
              <a:ext uri="{FF2B5EF4-FFF2-40B4-BE49-F238E27FC236}">
                <a16:creationId xmlns:a16="http://schemas.microsoft.com/office/drawing/2014/main" xmlns="" id="{DDC9098F-CA0E-7CED-116B-A2A928AAB030}"/>
              </a:ext>
            </a:extLst>
          </p:cNvPr>
          <p:cNvGrpSpPr/>
          <p:nvPr/>
        </p:nvGrpSpPr>
        <p:grpSpPr>
          <a:xfrm>
            <a:off x="214154" y="1299109"/>
            <a:ext cx="6774473" cy="4259780"/>
            <a:chOff x="3614135" y="1470398"/>
            <a:chExt cx="5402415" cy="3526809"/>
          </a:xfrm>
        </p:grpSpPr>
        <p:pic>
          <p:nvPicPr>
            <p:cNvPr id="11" name="Picture 2">
              <a:extLst>
                <a:ext uri="{FF2B5EF4-FFF2-40B4-BE49-F238E27FC236}">
                  <a16:creationId xmlns:a16="http://schemas.microsoft.com/office/drawing/2014/main" xmlns="" id="{F513AA61-3167-BC4F-F62E-DD85639AABB7}"/>
                </a:ext>
              </a:extLst>
            </p:cNvPr>
            <p:cNvPicPr>
              <a:picLocks noChangeAspect="1"/>
            </p:cNvPicPr>
            <p:nvPr/>
          </p:nvPicPr>
          <p:blipFill>
            <a:blip r:embed="rId3"/>
            <a:srcRect/>
            <a:stretch>
              <a:fillRect/>
            </a:stretch>
          </p:blipFill>
          <p:spPr>
            <a:xfrm>
              <a:off x="3614135" y="1470398"/>
              <a:ext cx="5402415" cy="3526809"/>
            </a:xfrm>
            <a:prstGeom prst="rect">
              <a:avLst/>
            </a:prstGeom>
          </p:spPr>
        </p:pic>
        <p:sp>
          <p:nvSpPr>
            <p:cNvPr id="12" name="Hộp Văn bản 32">
              <a:extLst>
                <a:ext uri="{FF2B5EF4-FFF2-40B4-BE49-F238E27FC236}">
                  <a16:creationId xmlns:a16="http://schemas.microsoft.com/office/drawing/2014/main" xmlns="" id="{F159CA5B-5459-6F24-EC88-31CDCDA455AF}"/>
                </a:ext>
              </a:extLst>
            </p:cNvPr>
            <p:cNvSpPr txBox="1"/>
            <p:nvPr/>
          </p:nvSpPr>
          <p:spPr>
            <a:xfrm>
              <a:off x="4326805" y="2045612"/>
              <a:ext cx="3977073" cy="1911136"/>
            </a:xfrm>
            <a:prstGeom prst="rect">
              <a:avLst/>
            </a:prstGeom>
            <a:noFill/>
          </p:spPr>
          <p:txBody>
            <a:bodyPr wrap="square" rtlCol="0">
              <a:spAutoFit/>
            </a:bodyPr>
            <a:lstStyle/>
            <a:p>
              <a:pPr algn="ctr"/>
              <a:r>
                <a:rPr lang="en-US" sz="70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Chia </a:t>
              </a:r>
              <a:r>
                <a:rPr lang="en-US" sz="70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sẻ</a:t>
              </a:r>
              <a:endParaRPr lang="en-US" sz="70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endParaRPr>
            </a:p>
            <a:p>
              <a:pPr algn="ctr"/>
              <a:r>
                <a:rPr lang="en-US" sz="70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về</a:t>
              </a:r>
              <a:r>
                <a:rPr lang="en-US" sz="70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 </a:t>
              </a:r>
              <a:r>
                <a:rPr lang="en-US" sz="70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bài</a:t>
              </a:r>
              <a:r>
                <a:rPr lang="en-US" sz="70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 </a:t>
              </a:r>
              <a:r>
                <a:rPr lang="en-US" sz="70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đọc</a:t>
              </a:r>
              <a:endParaRPr lang="en-US" sz="70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endParaRPr>
            </a:p>
          </p:txBody>
        </p:sp>
      </p:grpSp>
      <p:sp>
        <p:nvSpPr>
          <p:cNvPr id="13" name="Freeform 6">
            <a:extLst>
              <a:ext uri="{FF2B5EF4-FFF2-40B4-BE49-F238E27FC236}">
                <a16:creationId xmlns:a16="http://schemas.microsoft.com/office/drawing/2014/main" xmlns=""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6276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642257" y="115637"/>
            <a:ext cx="10907478" cy="1200329"/>
          </a:xfrm>
          <a:prstGeom prst="rect">
            <a:avLst/>
          </a:prstGeom>
          <a:noFill/>
        </p:spPr>
        <p:txBody>
          <a:bodyPr wrap="square" rtlCol="0">
            <a:spAutoFit/>
          </a:bodyPr>
          <a:lstStyle/>
          <a:p>
            <a:pPr algn="just"/>
            <a:r>
              <a:rPr lang="en-US" sz="3600" b="1" dirty="0">
                <a:solidFill>
                  <a:srgbClr val="7A1729"/>
                </a:solidFill>
                <a:latin typeface="Calibri" panose="020F0502020204030204" pitchFamily="34" charset="0"/>
                <a:cs typeface="Calibri" panose="020F0502020204030204" pitchFamily="34" charset="0"/>
              </a:rPr>
              <a:t>2. Trao </a:t>
            </a:r>
            <a:r>
              <a:rPr lang="en-US" sz="3600" b="1" dirty="0" err="1">
                <a:solidFill>
                  <a:srgbClr val="7A1729"/>
                </a:solidFill>
                <a:latin typeface="Calibri" panose="020F0502020204030204" pitchFamily="34" charset="0"/>
                <a:cs typeface="Calibri" panose="020F0502020204030204" pitchFamily="34" charset="0"/>
              </a:rPr>
              <a:t>đổi</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Suối</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đi</a:t>
            </a:r>
            <a:r>
              <a:rPr lang="en-US" sz="3600" b="1" dirty="0">
                <a:solidFill>
                  <a:srgbClr val="7A1729"/>
                </a:solidFill>
                <a:latin typeface="Calibri" panose="020F0502020204030204" pitchFamily="34" charset="0"/>
                <a:cs typeface="Calibri" panose="020F0502020204030204" pitchFamily="34" charset="0"/>
              </a:rPr>
              <a:t> qua </a:t>
            </a:r>
            <a:r>
              <a:rPr lang="en-US" sz="3600" b="1" dirty="0" err="1">
                <a:solidFill>
                  <a:srgbClr val="7A1729"/>
                </a:solidFill>
                <a:latin typeface="Calibri" panose="020F0502020204030204" pitchFamily="34" charset="0"/>
                <a:cs typeface="Calibri" panose="020F0502020204030204" pitchFamily="34" charset="0"/>
              </a:rPr>
              <a:t>những</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đâu</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Đường</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đi</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của</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suối</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có</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gì</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thú</a:t>
            </a:r>
            <a:r>
              <a:rPr lang="en-US" sz="3600" b="1" dirty="0">
                <a:solidFill>
                  <a:srgbClr val="7A1729"/>
                </a:solidFill>
                <a:latin typeface="Calibri" panose="020F0502020204030204" pitchFamily="34" charset="0"/>
                <a:cs typeface="Calibri" panose="020F0502020204030204" pitchFamily="34" charset="0"/>
              </a:rPr>
              <a:t> </a:t>
            </a:r>
            <a:r>
              <a:rPr lang="en-US" sz="3600" b="1" dirty="0" err="1">
                <a:solidFill>
                  <a:srgbClr val="7A1729"/>
                </a:solidFill>
                <a:latin typeface="Calibri" panose="020F0502020204030204" pitchFamily="34" charset="0"/>
                <a:cs typeface="Calibri" panose="020F0502020204030204" pitchFamily="34" charset="0"/>
              </a:rPr>
              <a:t>vị</a:t>
            </a:r>
            <a:r>
              <a:rPr lang="en-US" sz="3600" b="1" dirty="0">
                <a:solidFill>
                  <a:srgbClr val="7A1729"/>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190595"/>
            <a:ext cx="11875269" cy="5551768"/>
          </a:xfrm>
          <a:prstGeom prst="rect">
            <a:avLst/>
          </a:prstGeom>
        </p:spPr>
      </p:pic>
      <p:sp>
        <p:nvSpPr>
          <p:cNvPr id="7" name="TextBox 6">
            <a:extLst>
              <a:ext uri="{FF2B5EF4-FFF2-40B4-BE49-F238E27FC236}">
                <a16:creationId xmlns:a16="http://schemas.microsoft.com/office/drawing/2014/main" xmlns="" id="{7F5CB86F-BD18-8E26-BAD4-C6A1BBA3878F}"/>
              </a:ext>
            </a:extLst>
          </p:cNvPr>
          <p:cNvSpPr txBox="1"/>
          <p:nvPr/>
        </p:nvSpPr>
        <p:spPr>
          <a:xfrm>
            <a:off x="4208786" y="1190595"/>
            <a:ext cx="3774421" cy="830997"/>
          </a:xfrm>
          <a:prstGeom prst="rect">
            <a:avLst/>
          </a:prstGeom>
          <a:noFill/>
        </p:spPr>
        <p:txBody>
          <a:bodyPr wrap="square">
            <a:spAutoFit/>
          </a:bodyPr>
          <a:lstStyle/>
          <a:p>
            <a:pPr algn="ctr"/>
            <a:r>
              <a:rPr lang="en-US" sz="4800" b="1" dirty="0">
                <a:ln w="6350">
                  <a:solidFill>
                    <a:srgbClr val="7A1729"/>
                  </a:solidFill>
                  <a:prstDash val="solid"/>
                </a:ln>
                <a:solidFill>
                  <a:srgbClr val="FB6D7E"/>
                </a:solidFill>
                <a:effectLst>
                  <a:outerShdw blurRad="12700" dist="38100" dir="2700000" algn="tl" rotWithShape="0">
                    <a:schemeClr val="accent4">
                      <a:lumMod val="50000"/>
                    </a:schemeClr>
                  </a:outerShdw>
                </a:effectLst>
                <a:latin typeface="#9Slide05 SVNClementine" panose="020F0502020204030203" pitchFamily="34" charset="0"/>
              </a:rPr>
              <a:t>Con </a:t>
            </a:r>
            <a:r>
              <a:rPr lang="en-US" sz="4800" b="1" dirty="0" err="1">
                <a:ln w="6350">
                  <a:solidFill>
                    <a:srgbClr val="7A1729"/>
                  </a:solidFill>
                  <a:prstDash val="solid"/>
                </a:ln>
                <a:solidFill>
                  <a:srgbClr val="FB6D7E"/>
                </a:solidFill>
                <a:effectLst>
                  <a:outerShdw blurRad="12700" dist="38100" dir="2700000" algn="tl" rotWithShape="0">
                    <a:schemeClr val="accent4">
                      <a:lumMod val="50000"/>
                    </a:schemeClr>
                  </a:outerShdw>
                </a:effectLst>
                <a:latin typeface="#9Slide05 SVNClementine" panose="020F0502020204030203" pitchFamily="34" charset="0"/>
              </a:rPr>
              <a:t>suối</a:t>
            </a:r>
            <a:r>
              <a:rPr lang="en-US" sz="4800" b="1" dirty="0">
                <a:ln w="6350">
                  <a:solidFill>
                    <a:srgbClr val="7A1729"/>
                  </a:solidFill>
                  <a:prstDash val="solid"/>
                </a:ln>
                <a:solidFill>
                  <a:srgbClr val="FB6D7E"/>
                </a:solidFill>
                <a:effectLst>
                  <a:outerShdw blurRad="12700" dist="38100" dir="2700000" algn="tl" rotWithShape="0">
                    <a:schemeClr val="accent4">
                      <a:lumMod val="50000"/>
                    </a:schemeClr>
                  </a:outerShdw>
                </a:effectLst>
                <a:latin typeface="#9Slide05 SVNClementine" panose="020F0502020204030203" pitchFamily="34" charset="0"/>
              </a:rPr>
              <a:t> </a:t>
            </a:r>
            <a:r>
              <a:rPr lang="en-US" sz="4800" b="1" dirty="0" err="1">
                <a:ln w="6350">
                  <a:solidFill>
                    <a:srgbClr val="7A1729"/>
                  </a:solidFill>
                  <a:prstDash val="solid"/>
                </a:ln>
                <a:solidFill>
                  <a:srgbClr val="FB6D7E"/>
                </a:solidFill>
                <a:effectLst>
                  <a:outerShdw blurRad="12700" dist="38100" dir="2700000" algn="tl" rotWithShape="0">
                    <a:schemeClr val="accent4">
                      <a:lumMod val="50000"/>
                    </a:schemeClr>
                  </a:outerShdw>
                </a:effectLst>
                <a:latin typeface="#9Slide05 SVNClementine" panose="020F0502020204030203" pitchFamily="34" charset="0"/>
              </a:rPr>
              <a:t>nhỏ</a:t>
            </a:r>
            <a:endParaRPr lang="en-US" sz="4800" b="1" dirty="0">
              <a:ln w="6350">
                <a:solidFill>
                  <a:srgbClr val="7A1729"/>
                </a:solidFill>
                <a:prstDash val="solid"/>
              </a:ln>
              <a:solidFill>
                <a:srgbClr val="FB6D7E"/>
              </a:solidFill>
              <a:effectLst>
                <a:outerShdw blurRad="12700" dist="38100" dir="2700000" algn="tl" rotWithShape="0">
                  <a:schemeClr val="accent4">
                    <a:lumMod val="50000"/>
                  </a:schemeClr>
                </a:outerShdw>
              </a:effectLst>
              <a:latin typeface="#9Slide05 SVNClementine" panose="020F0502020204030203" pitchFamily="34" charset="0"/>
            </a:endParaRPr>
          </a:p>
        </p:txBody>
      </p:sp>
      <p:sp>
        <p:nvSpPr>
          <p:cNvPr id="8" name="TextBox 7">
            <a:extLst>
              <a:ext uri="{FF2B5EF4-FFF2-40B4-BE49-F238E27FC236}">
                <a16:creationId xmlns:a16="http://schemas.microsoft.com/office/drawing/2014/main" xmlns="" id="{F826281F-7A3F-E88E-7613-2D1B569CCA7F}"/>
              </a:ext>
            </a:extLst>
          </p:cNvPr>
          <p:cNvSpPr txBox="1"/>
          <p:nvPr/>
        </p:nvSpPr>
        <p:spPr>
          <a:xfrm>
            <a:off x="411460" y="2086935"/>
            <a:ext cx="3837543" cy="3970318"/>
          </a:xfrm>
          <a:prstGeom prst="rect">
            <a:avLst/>
          </a:prstGeom>
          <a:noFill/>
        </p:spPr>
        <p:txBody>
          <a:bodyPr wrap="square" rtlCol="0">
            <a:spAutoFit/>
          </a:bodyPr>
          <a:lstStyle/>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a:t>
            </a:r>
            <a:r>
              <a:rPr lang="en-US" sz="2800" dirty="0">
                <a:solidFill>
                  <a:srgbClr val="7A1729"/>
                </a:solidFill>
                <a:cs typeface="Calibri" panose="020F0502020204030204" pitchFamily="34" charset="0"/>
              </a:rPr>
              <a:t> con </a:t>
            </a:r>
            <a:r>
              <a:rPr lang="en-US" sz="2800" dirty="0" err="1">
                <a:solidFill>
                  <a:srgbClr val="7A1729"/>
                </a:solidFill>
                <a:cs typeface="Calibri" panose="020F0502020204030204" pitchFamily="34" charset="0"/>
              </a:rPr>
              <a:t>suối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nhỏ</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Nằm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dưới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tàn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cây</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xanh</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Bạn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nai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thỏ</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hoa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thơm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trái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lành</a:t>
            </a:r>
            <a:r>
              <a:rPr lang="en-US" sz="2800" dirty="0">
                <a:solidFill>
                  <a:srgbClr val="7A1729"/>
                </a:solidFill>
                <a:cs typeface="Calibri" panose="020F0502020204030204" pitchFamily="34" charset="0"/>
              </a:rPr>
              <a:t>.</a:t>
            </a:r>
          </a:p>
          <a:p>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a:t>
            </a:r>
            <a:r>
              <a:rPr lang="en-US" sz="2800" dirty="0">
                <a:solidFill>
                  <a:srgbClr val="7A1729"/>
                </a:solidFill>
                <a:cs typeface="Calibri" panose="020F0502020204030204" pitchFamily="34" charset="0"/>
              </a:rPr>
              <a:t> con </a:t>
            </a:r>
            <a:r>
              <a:rPr lang="en-US" sz="2800" dirty="0" err="1">
                <a:solidFill>
                  <a:srgbClr val="7A1729"/>
                </a:solidFill>
                <a:cs typeface="Calibri" panose="020F0502020204030204" pitchFamily="34" charset="0"/>
              </a:rPr>
              <a:t>suối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nhỏ</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Nằm</a:t>
            </a:r>
            <a:r>
              <a:rPr lang="en-US" sz="2800" dirty="0">
                <a:solidFill>
                  <a:srgbClr val="7A1729"/>
                </a:solidFill>
                <a:cs typeface="Calibri" panose="020F0502020204030204" pitchFamily="34" charset="0"/>
              </a:rPr>
              <a:t> ở </a:t>
            </a:r>
            <a:r>
              <a:rPr lang="en-US" sz="2800" dirty="0" err="1">
                <a:solidFill>
                  <a:srgbClr val="7A1729"/>
                </a:solidFill>
                <a:cs typeface="Calibri" panose="020F0502020204030204" pitchFamily="34" charset="0"/>
              </a:rPr>
              <a:t>dưới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chân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đồi</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Bạn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sương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gió</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vầng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trăng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lưng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trời</a:t>
            </a:r>
            <a:r>
              <a:rPr lang="en-US" sz="2800" dirty="0">
                <a:solidFill>
                  <a:srgbClr val="7A1729"/>
                </a:solidFill>
                <a:cs typeface="Calibri" panose="020F0502020204030204" pitchFamily="34" charset="0"/>
              </a:rPr>
              <a:t>.</a:t>
            </a:r>
          </a:p>
        </p:txBody>
      </p:sp>
      <p:sp>
        <p:nvSpPr>
          <p:cNvPr id="11" name="TextBox 10">
            <a:extLst>
              <a:ext uri="{FF2B5EF4-FFF2-40B4-BE49-F238E27FC236}">
                <a16:creationId xmlns:a16="http://schemas.microsoft.com/office/drawing/2014/main" xmlns="" id="{984428FD-55CD-173E-54AD-A5829343CB1B}"/>
              </a:ext>
            </a:extLst>
          </p:cNvPr>
          <p:cNvSpPr txBox="1"/>
          <p:nvPr/>
        </p:nvSpPr>
        <p:spPr>
          <a:xfrm>
            <a:off x="4249003" y="2086935"/>
            <a:ext cx="3837543" cy="3970318"/>
          </a:xfrm>
          <a:prstGeom prst="rect">
            <a:avLst/>
          </a:prstGeom>
          <a:noFill/>
        </p:spPr>
        <p:txBody>
          <a:bodyPr wrap="square" rtlCol="0">
            <a:spAutoFit/>
          </a:bodyPr>
          <a:lstStyle/>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a:t>
            </a:r>
            <a:r>
              <a:rPr lang="en-US" sz="2800" dirty="0">
                <a:solidFill>
                  <a:srgbClr val="7A1729"/>
                </a:solidFill>
                <a:cs typeface="Calibri" panose="020F0502020204030204" pitchFamily="34" charset="0"/>
              </a:rPr>
              <a:t> con </a:t>
            </a:r>
            <a:r>
              <a:rPr lang="en-US" sz="2800" dirty="0" err="1">
                <a:solidFill>
                  <a:srgbClr val="7A1729"/>
                </a:solidFill>
                <a:cs typeface="Calibri" panose="020F0502020204030204" pitchFamily="34" charset="0"/>
              </a:rPr>
              <a:t>suối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nhỏ</a:t>
            </a:r>
            <a:endParaRPr lang="en-US" sz="2800" dirty="0">
              <a:solidFill>
                <a:srgbClr val="7A1729"/>
              </a:solidFill>
              <a:cs typeface="Calibri" panose="020F0502020204030204" pitchFamily="34" charset="0"/>
            </a:endParaRPr>
          </a:p>
          <a:p>
            <a:r>
              <a:rPr lang="en-US" sz="2800" dirty="0">
                <a:solidFill>
                  <a:srgbClr val="7A1729"/>
                </a:solidFill>
                <a:cs typeface="Calibri" panose="020F0502020204030204" pitchFamily="34" charset="0"/>
              </a:rPr>
              <a:t>Trong </a:t>
            </a:r>
            <a:r>
              <a:rPr lang="en-US" sz="2800" dirty="0" err="1">
                <a:solidFill>
                  <a:srgbClr val="7A1729"/>
                </a:solidFill>
                <a:cs typeface="Calibri" panose="020F0502020204030204" pitchFamily="34" charset="0"/>
              </a:rPr>
              <a:t>veo</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và</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ngọt</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ngào</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Đàn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reo</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róc</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rách</a:t>
            </a:r>
            <a:endParaRPr lang="en-US" sz="2800" dirty="0">
              <a:solidFill>
                <a:srgbClr val="7A1729"/>
              </a:solidFill>
              <a:cs typeface="Calibri" panose="020F0502020204030204" pitchFamily="34" charset="0"/>
            </a:endParaRPr>
          </a:p>
          <a:p>
            <a:r>
              <a:rPr lang="en-US" sz="2800" dirty="0">
                <a:solidFill>
                  <a:srgbClr val="7A1729"/>
                </a:solidFill>
                <a:cs typeface="Calibri" panose="020F0502020204030204" pitchFamily="34" charset="0"/>
              </a:rPr>
              <a:t>Khi </a:t>
            </a:r>
            <a:r>
              <a:rPr lang="en-US" sz="2800" dirty="0" err="1">
                <a:solidFill>
                  <a:srgbClr val="7A1729"/>
                </a:solidFill>
                <a:cs typeface="Calibri" panose="020F0502020204030204" pitchFamily="34" charset="0"/>
              </a:rPr>
              <a:t>trầm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khi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vút</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cao</a:t>
            </a:r>
            <a:r>
              <a:rPr lang="en-US" sz="2800" dirty="0">
                <a:solidFill>
                  <a:srgbClr val="7A1729"/>
                </a:solidFill>
                <a:cs typeface="Calibri" panose="020F0502020204030204" pitchFamily="34" charset="0"/>
              </a:rPr>
              <a:t>.</a:t>
            </a:r>
          </a:p>
          <a:p>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a:t>
            </a:r>
            <a:r>
              <a:rPr lang="en-US" sz="2800" dirty="0">
                <a:solidFill>
                  <a:srgbClr val="7A1729"/>
                </a:solidFill>
                <a:cs typeface="Calibri" panose="020F0502020204030204" pitchFamily="34" charset="0"/>
              </a:rPr>
              <a:t> con </a:t>
            </a:r>
            <a:r>
              <a:rPr lang="en-US" sz="2800" dirty="0" err="1">
                <a:solidFill>
                  <a:srgbClr val="7A1729"/>
                </a:solidFill>
                <a:cs typeface="Calibri" panose="020F0502020204030204" pitchFamily="34" charset="0"/>
              </a:rPr>
              <a:t>suối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nhỏ</a:t>
            </a:r>
            <a:endParaRPr lang="en-US" sz="2800" dirty="0">
              <a:solidFill>
                <a:srgbClr val="7A1729"/>
              </a:solidFill>
              <a:cs typeface="Calibri" panose="020F0502020204030204" pitchFamily="34" charset="0"/>
            </a:endParaRPr>
          </a:p>
          <a:p>
            <a:r>
              <a:rPr lang="en-US" sz="2800" dirty="0">
                <a:solidFill>
                  <a:srgbClr val="7A1729"/>
                </a:solidFill>
                <a:cs typeface="Calibri" panose="020F0502020204030204" pitchFamily="34" charset="0"/>
              </a:rPr>
              <a:t>Men </a:t>
            </a:r>
            <a:r>
              <a:rPr lang="en-US" sz="2800" dirty="0" err="1">
                <a:solidFill>
                  <a:srgbClr val="7A1729"/>
                </a:solidFill>
                <a:cs typeface="Calibri" panose="020F0502020204030204" pitchFamily="34" charset="0"/>
              </a:rPr>
              <a:t>bờ</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đá</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đi</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yêu</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cua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yêu</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cá</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Tiếng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hát</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ru</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thầm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thì</a:t>
            </a:r>
            <a:r>
              <a:rPr lang="en-US" sz="2800" dirty="0">
                <a:solidFill>
                  <a:srgbClr val="7A1729"/>
                </a:solidFill>
                <a:cs typeface="Calibri" panose="020F0502020204030204" pitchFamily="34" charset="0"/>
              </a:rPr>
              <a:t>.</a:t>
            </a:r>
          </a:p>
        </p:txBody>
      </p:sp>
      <p:sp>
        <p:nvSpPr>
          <p:cNvPr id="12" name="TextBox 11">
            <a:extLst>
              <a:ext uri="{FF2B5EF4-FFF2-40B4-BE49-F238E27FC236}">
                <a16:creationId xmlns:a16="http://schemas.microsoft.com/office/drawing/2014/main" xmlns="" id="{1B399449-41C9-1C08-2F27-0FF477F41D49}"/>
              </a:ext>
            </a:extLst>
          </p:cNvPr>
          <p:cNvSpPr txBox="1"/>
          <p:nvPr/>
        </p:nvSpPr>
        <p:spPr>
          <a:xfrm>
            <a:off x="7741550" y="2086935"/>
            <a:ext cx="4292082" cy="3970318"/>
          </a:xfrm>
          <a:prstGeom prst="rect">
            <a:avLst/>
          </a:prstGeom>
          <a:noFill/>
        </p:spPr>
        <p:txBody>
          <a:bodyPr wrap="square" rtlCol="0">
            <a:spAutoFit/>
          </a:bodyPr>
          <a:lstStyle/>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a:t>
            </a:r>
            <a:r>
              <a:rPr lang="en-US" sz="2800" dirty="0">
                <a:solidFill>
                  <a:srgbClr val="7A1729"/>
                </a:solidFill>
                <a:cs typeface="Calibri" panose="020F0502020204030204" pitchFamily="34" charset="0"/>
              </a:rPr>
              <a:t> con </a:t>
            </a:r>
            <a:r>
              <a:rPr lang="en-US" sz="2800" dirty="0" err="1">
                <a:solidFill>
                  <a:srgbClr val="7A1729"/>
                </a:solidFill>
                <a:cs typeface="Calibri" panose="020F0502020204030204" pitchFamily="34" charset="0"/>
              </a:rPr>
              <a:t>suối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nhỏ</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Bước</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chân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không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biết</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dừng</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Mang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niềm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vui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bày</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tỏ</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Với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dòng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sông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mênh</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mông</a:t>
            </a:r>
            <a:r>
              <a:rPr lang="en-US" sz="2800" dirty="0">
                <a:solidFill>
                  <a:srgbClr val="7A1729"/>
                </a:solidFill>
                <a:cs typeface="Calibri" panose="020F0502020204030204" pitchFamily="34" charset="0"/>
              </a:rPr>
              <a:t>.</a:t>
            </a:r>
          </a:p>
          <a:p>
            <a:endParaRPr lang="en-US" sz="2800" dirty="0">
              <a:solidFill>
                <a:srgbClr val="7A1729"/>
              </a:solidFill>
              <a:cs typeface="Calibri" panose="020F0502020204030204" pitchFamily="34" charset="0"/>
            </a:endParaRPr>
          </a:p>
          <a:p>
            <a:r>
              <a:rPr lang="en-US" sz="2800" dirty="0">
                <a:solidFill>
                  <a:srgbClr val="7A1729"/>
                </a:solidFill>
                <a:cs typeface="Calibri" panose="020F0502020204030204" pitchFamily="34" charset="0"/>
              </a:rPr>
              <a:t>Mai </a:t>
            </a:r>
            <a:r>
              <a:rPr lang="en-US" sz="2800" dirty="0" err="1">
                <a:solidFill>
                  <a:srgbClr val="7A1729"/>
                </a:solidFill>
                <a:cs typeface="Calibri" panose="020F0502020204030204" pitchFamily="34" charset="0"/>
              </a:rPr>
              <a:t>sông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về</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biển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mẹ</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Có</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bước</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theo</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về</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Biển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nằm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nghe</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kể</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Câu</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chuyện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dài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sơn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khê</a:t>
            </a:r>
            <a:r>
              <a:rPr lang="en-US" sz="2800" dirty="0">
                <a:solidFill>
                  <a:srgbClr val="7A1729"/>
                </a:solidFill>
                <a:cs typeface="Calibri" panose="020F0502020204030204" pitchFamily="34" charset="0"/>
              </a:rPr>
              <a:t>…</a:t>
            </a:r>
          </a:p>
        </p:txBody>
      </p:sp>
      <p:sp>
        <p:nvSpPr>
          <p:cNvPr id="13" name="TextBox 12">
            <a:extLst>
              <a:ext uri="{FF2B5EF4-FFF2-40B4-BE49-F238E27FC236}">
                <a16:creationId xmlns:a16="http://schemas.microsoft.com/office/drawing/2014/main" xmlns="" id="{FC61CFCC-96B7-B045-D546-20E1D561D6FC}"/>
              </a:ext>
            </a:extLst>
          </p:cNvPr>
          <p:cNvSpPr txBox="1"/>
          <p:nvPr/>
        </p:nvSpPr>
        <p:spPr>
          <a:xfrm>
            <a:off x="6519324" y="6106238"/>
            <a:ext cx="3473762" cy="553998"/>
          </a:xfrm>
          <a:prstGeom prst="rect">
            <a:avLst/>
          </a:prstGeom>
          <a:noFill/>
        </p:spPr>
        <p:txBody>
          <a:bodyPr wrap="square" rtlCol="0">
            <a:spAutoFit/>
          </a:bodyPr>
          <a:lstStyle/>
          <a:p>
            <a:pPr algn="ctr"/>
            <a:r>
              <a:rPr lang="en-US" sz="3000" dirty="0" err="1">
                <a:solidFill>
                  <a:srgbClr val="7A1729"/>
                </a:solidFill>
                <a:cs typeface="Calibri" panose="020F0502020204030204" pitchFamily="34" charset="0"/>
              </a:rPr>
              <a:t>Nguyễn</a:t>
            </a:r>
            <a:r>
              <a:rPr lang="en-US" sz="3000" dirty="0">
                <a:solidFill>
                  <a:srgbClr val="7A1729"/>
                </a:solidFill>
                <a:cs typeface="Calibri" panose="020F0502020204030204" pitchFamily="34" charset="0"/>
              </a:rPr>
              <a:t> </a:t>
            </a:r>
            <a:r>
              <a:rPr lang="en-US" sz="3000" dirty="0" err="1">
                <a:solidFill>
                  <a:srgbClr val="7A1729"/>
                </a:solidFill>
                <a:cs typeface="Calibri" panose="020F0502020204030204" pitchFamily="34" charset="0"/>
              </a:rPr>
              <a:t>Lãnh</a:t>
            </a:r>
            <a:r>
              <a:rPr lang="en-US" sz="3000" dirty="0">
                <a:solidFill>
                  <a:srgbClr val="7A1729"/>
                </a:solidFill>
                <a:cs typeface="Calibri" panose="020F0502020204030204" pitchFamily="34" charset="0"/>
              </a:rPr>
              <a:t> </a:t>
            </a:r>
            <a:r>
              <a:rPr lang="en-US" sz="3000" dirty="0" err="1">
                <a:solidFill>
                  <a:srgbClr val="7A1729"/>
                </a:solidFill>
                <a:cs typeface="Calibri" panose="020F0502020204030204" pitchFamily="34" charset="0"/>
              </a:rPr>
              <a:t>Thắng</a:t>
            </a:r>
            <a:endParaRPr lang="en-US" sz="3000" dirty="0">
              <a:solidFill>
                <a:srgbClr val="7A1729"/>
              </a:solidFill>
              <a:cs typeface="Calibri" panose="020F0502020204030204" pitchFamily="34" charset="0"/>
            </a:endParaRPr>
          </a:p>
        </p:txBody>
      </p:sp>
      <p:sp>
        <p:nvSpPr>
          <p:cNvPr id="14" name="Freeform 2">
            <a:extLst>
              <a:ext uri="{FF2B5EF4-FFF2-40B4-BE49-F238E27FC236}">
                <a16:creationId xmlns:a16="http://schemas.microsoft.com/office/drawing/2014/main" xmlns="" id="{BA9866B9-4C64-A38C-FB81-F3ADAC150052}"/>
              </a:ext>
            </a:extLst>
          </p:cNvPr>
          <p:cNvSpPr/>
          <p:nvPr/>
        </p:nvSpPr>
        <p:spPr>
          <a:xfrm>
            <a:off x="10417140" y="644236"/>
            <a:ext cx="1616489" cy="1950759"/>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99898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2" grpId="0"/>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746170" y="219546"/>
            <a:ext cx="5051957" cy="769441"/>
          </a:xfrm>
          <a:prstGeom prst="rect">
            <a:avLst/>
          </a:prstGeom>
          <a:noFill/>
        </p:spPr>
        <p:txBody>
          <a:bodyPr wrap="square" rtlCol="0">
            <a:spAutoFit/>
          </a:bodyPr>
          <a:lstStyle/>
          <a:p>
            <a:pPr algn="just"/>
            <a:r>
              <a:rPr lang="en-US" sz="4400" b="1" dirty="0">
                <a:solidFill>
                  <a:srgbClr val="7A1729"/>
                </a:solidFill>
                <a:latin typeface="Calibri" panose="020F0502020204030204" pitchFamily="34" charset="0"/>
                <a:cs typeface="Calibri" panose="020F0502020204030204" pitchFamily="34" charset="0"/>
              </a:rPr>
              <a:t>2. Trao </a:t>
            </a:r>
            <a:r>
              <a:rPr lang="en-US" sz="4400" b="1" dirty="0" err="1">
                <a:solidFill>
                  <a:srgbClr val="7A1729"/>
                </a:solidFill>
                <a:latin typeface="Calibri" panose="020F0502020204030204" pitchFamily="34" charset="0"/>
                <a:cs typeface="Calibri" panose="020F0502020204030204" pitchFamily="34" charset="0"/>
              </a:rPr>
              <a:t>đổi</a:t>
            </a:r>
            <a:r>
              <a:rPr lang="en-US" sz="4400" b="1" dirty="0">
                <a:solidFill>
                  <a:srgbClr val="7A1729"/>
                </a:solidFill>
                <a:latin typeface="Calibri" panose="020F0502020204030204" pitchFamily="34" charset="0"/>
                <a:cs typeface="Calibri" panose="020F0502020204030204" pitchFamily="34" charset="0"/>
              </a:rPr>
              <a:t> </a:t>
            </a:r>
            <a:r>
              <a:rPr lang="en-US" sz="4400" b="1" dirty="0" err="1">
                <a:solidFill>
                  <a:srgbClr val="7A1729"/>
                </a:solidFill>
                <a:latin typeface="Calibri" panose="020F0502020204030204" pitchFamily="34" charset="0"/>
                <a:cs typeface="Calibri" panose="020F0502020204030204" pitchFamily="34" charset="0"/>
              </a:rPr>
              <a:t>với</a:t>
            </a:r>
            <a:r>
              <a:rPr lang="en-US" sz="4400" b="1" dirty="0">
                <a:solidFill>
                  <a:srgbClr val="7A1729"/>
                </a:solidFill>
                <a:latin typeface="Calibri" panose="020F0502020204030204" pitchFamily="34" charset="0"/>
                <a:cs typeface="Calibri" panose="020F0502020204030204" pitchFamily="34" charset="0"/>
              </a:rPr>
              <a:t> </a:t>
            </a:r>
            <a:r>
              <a:rPr lang="en-US" sz="4400" b="1" dirty="0" err="1">
                <a:solidFill>
                  <a:srgbClr val="7A1729"/>
                </a:solidFill>
                <a:latin typeface="Calibri" panose="020F0502020204030204" pitchFamily="34" charset="0"/>
                <a:cs typeface="Calibri" panose="020F0502020204030204" pitchFamily="34" charset="0"/>
              </a:rPr>
              <a:t>bạn</a:t>
            </a:r>
            <a:r>
              <a:rPr lang="en-US" sz="4400" b="1" dirty="0">
                <a:solidFill>
                  <a:srgbClr val="7A1729"/>
                </a:solidFill>
                <a:latin typeface="Calibri" panose="020F0502020204030204" pitchFamily="34" charset="0"/>
                <a:cs typeface="Calibri" panose="020F0502020204030204" pitchFamily="34" charset="0"/>
              </a:rPr>
              <a:t>:</a:t>
            </a:r>
          </a:p>
        </p:txBody>
      </p:sp>
      <p:sp>
        <p:nvSpPr>
          <p:cNvPr id="2" name="Freeform 2">
            <a:extLst>
              <a:ext uri="{FF2B5EF4-FFF2-40B4-BE49-F238E27FC236}">
                <a16:creationId xmlns:a16="http://schemas.microsoft.com/office/drawing/2014/main" xmlns="" id="{74128875-93EA-7B16-7200-3EDC43859B5B}"/>
              </a:ext>
            </a:extLst>
          </p:cNvPr>
          <p:cNvSpPr/>
          <p:nvPr/>
        </p:nvSpPr>
        <p:spPr>
          <a:xfrm>
            <a:off x="2402444" y="2030096"/>
            <a:ext cx="5892634" cy="4681262"/>
          </a:xfrm>
          <a:custGeom>
            <a:avLst/>
            <a:gdLst/>
            <a:ahLst/>
            <a:cxnLst/>
            <a:rect l="l" t="t" r="r" b="b"/>
            <a:pathLst>
              <a:path w="3035610" h="2403191">
                <a:moveTo>
                  <a:pt x="0" y="0"/>
                </a:moveTo>
                <a:lnTo>
                  <a:pt x="3035611" y="0"/>
                </a:lnTo>
                <a:lnTo>
                  <a:pt x="3035611" y="2403191"/>
                </a:lnTo>
                <a:lnTo>
                  <a:pt x="0" y="2403191"/>
                </a:lnTo>
                <a:lnTo>
                  <a:pt x="0" y="0"/>
                </a:lnTo>
                <a:close/>
              </a:path>
            </a:pathLst>
          </a:custGeom>
          <a:blipFill>
            <a:blip r:embed="rId4"/>
            <a:stretch>
              <a:fillRect/>
            </a:stretch>
          </a:blipFill>
        </p:spPr>
        <p:txBody>
          <a:bodyPr/>
          <a:lstStyle/>
          <a:p>
            <a:endParaRPr lang="en-US"/>
          </a:p>
        </p:txBody>
      </p:sp>
      <p:sp>
        <p:nvSpPr>
          <p:cNvPr id="6" name="Speech Bubble: Rectangle with Corners Rounded 5">
            <a:extLst>
              <a:ext uri="{FF2B5EF4-FFF2-40B4-BE49-F238E27FC236}">
                <a16:creationId xmlns:a16="http://schemas.microsoft.com/office/drawing/2014/main" xmlns="" id="{1CA33E60-9209-B631-C4F6-E1908842B231}"/>
              </a:ext>
            </a:extLst>
          </p:cNvPr>
          <p:cNvSpPr/>
          <p:nvPr/>
        </p:nvSpPr>
        <p:spPr>
          <a:xfrm>
            <a:off x="330534" y="1133955"/>
            <a:ext cx="3117273" cy="1321961"/>
          </a:xfrm>
          <a:prstGeom prst="wedgeRoundRectCallout">
            <a:avLst>
              <a:gd name="adj1" fmla="val 38078"/>
              <a:gd name="adj2" fmla="val 81697"/>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ctr">
              <a:lnSpc>
                <a:spcPct val="115000"/>
              </a:lnSpc>
              <a:spcAft>
                <a:spcPts val="800"/>
              </a:spcAft>
              <a:tabLst>
                <a:tab pos="2286000" algn="l"/>
              </a:tabLst>
            </a:pP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đi</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qua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đâu</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3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Speech Bubble: Rectangle with Corners Rounded 8">
            <a:extLst>
              <a:ext uri="{FF2B5EF4-FFF2-40B4-BE49-F238E27FC236}">
                <a16:creationId xmlns:a16="http://schemas.microsoft.com/office/drawing/2014/main" xmlns="" id="{6421B3A2-4F85-3C2A-99A4-93873B024DE1}"/>
              </a:ext>
            </a:extLst>
          </p:cNvPr>
          <p:cNvSpPr/>
          <p:nvPr/>
        </p:nvSpPr>
        <p:spPr>
          <a:xfrm>
            <a:off x="7185603" y="1133954"/>
            <a:ext cx="4220936" cy="1321961"/>
          </a:xfrm>
          <a:prstGeom prst="wedgeRoundRectCallout">
            <a:avLst>
              <a:gd name="adj1" fmla="val -27347"/>
              <a:gd name="adj2" fmla="val 71029"/>
              <a:gd name="adj3" fmla="val 16667"/>
            </a:avLst>
          </a:prstGeom>
          <a:solidFill>
            <a:srgbClr val="FFFFCC"/>
          </a:solidFill>
          <a:ln w="38100">
            <a:solidFill>
              <a:srgbClr val="F20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ctr">
              <a:lnSpc>
                <a:spcPct val="115000"/>
              </a:lnSpc>
              <a:spcAft>
                <a:spcPts val="800"/>
              </a:spcAft>
              <a:tabLst>
                <a:tab pos="2286000" algn="l"/>
              </a:tabLst>
            </a:pP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Đường</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đi</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gì</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thú</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vị</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3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45FC851F-BC61-7995-4C3F-575D344B32B0}"/>
              </a:ext>
            </a:extLst>
          </p:cNvPr>
          <p:cNvSpPr txBox="1"/>
          <p:nvPr/>
        </p:nvSpPr>
        <p:spPr>
          <a:xfrm>
            <a:off x="7443279" y="4124359"/>
            <a:ext cx="5211488" cy="1754326"/>
          </a:xfrm>
          <a:prstGeom prst="rect">
            <a:avLst/>
          </a:prstGeom>
          <a:noFill/>
        </p:spPr>
        <p:txBody>
          <a:bodyPr wrap="square" rtlCol="0">
            <a:spAutoFit/>
          </a:bodyPr>
          <a:lstStyle/>
          <a:p>
            <a:pPr algn="ctr"/>
            <a:r>
              <a:rPr lang="en-US" sz="5400" dirty="0">
                <a:ln>
                  <a:solidFill>
                    <a:srgbClr val="002060"/>
                  </a:solidFill>
                </a:ln>
                <a:solidFill>
                  <a:srgbClr val="71F781"/>
                </a:solidFill>
                <a:latin typeface="SVN-Apple" panose="02040603050506020204" pitchFamily="18" charset="0"/>
              </a:rPr>
              <a:t>THẢO LUẬN NHÓM ĐÔI</a:t>
            </a:r>
          </a:p>
        </p:txBody>
      </p:sp>
      <p:sp>
        <p:nvSpPr>
          <p:cNvPr id="15" name="TextBox 14">
            <a:extLst>
              <a:ext uri="{FF2B5EF4-FFF2-40B4-BE49-F238E27FC236}">
                <a16:creationId xmlns:a16="http://schemas.microsoft.com/office/drawing/2014/main" xmlns="" id="{AE7BF47A-1D60-9798-6E62-D1742FF3283F}"/>
              </a:ext>
            </a:extLst>
          </p:cNvPr>
          <p:cNvSpPr txBox="1"/>
          <p:nvPr/>
        </p:nvSpPr>
        <p:spPr>
          <a:xfrm>
            <a:off x="7464869" y="4124359"/>
            <a:ext cx="5211488" cy="1938992"/>
          </a:xfrm>
          <a:prstGeom prst="rect">
            <a:avLst/>
          </a:prstGeom>
          <a:noFill/>
        </p:spPr>
        <p:txBody>
          <a:bodyPr wrap="square" rtlCol="0">
            <a:spAutoFit/>
          </a:bodyPr>
          <a:lstStyle/>
          <a:p>
            <a:pPr algn="ctr"/>
            <a:r>
              <a:rPr lang="en-US" sz="6000" dirty="0">
                <a:ln>
                  <a:solidFill>
                    <a:srgbClr val="002060"/>
                  </a:solidFill>
                </a:ln>
                <a:solidFill>
                  <a:srgbClr val="B7D8FF"/>
                </a:solidFill>
                <a:latin typeface="SVN-Apple" panose="02040603050506020204" pitchFamily="18" charset="0"/>
              </a:rPr>
              <a:t>CHIA SẺ TRƯỚC LỚP</a:t>
            </a:r>
          </a:p>
        </p:txBody>
      </p:sp>
    </p:spTree>
    <p:extLst>
      <p:ext uri="{BB962C8B-B14F-4D97-AF65-F5344CB8AC3E}">
        <p14:creationId xmlns:p14="http://schemas.microsoft.com/office/powerpoint/2010/main" val="281347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700" fill="hold"/>
                                        <p:tgtEl>
                                          <p:spTgt spid="10"/>
                                        </p:tgtEl>
                                        <p:attrNameLst>
                                          <p:attrName>ppt_w</p:attrName>
                                        </p:attrNameLst>
                                      </p:cBhvr>
                                      <p:tavLst>
                                        <p:tav tm="0">
                                          <p:val>
                                            <p:fltVal val="0"/>
                                          </p:val>
                                        </p:tav>
                                        <p:tav tm="100000">
                                          <p:val>
                                            <p:strVal val="#ppt_w"/>
                                          </p:val>
                                        </p:tav>
                                      </p:tavLst>
                                    </p:anim>
                                    <p:anim calcmode="lin" valueType="num">
                                      <p:cBhvr>
                                        <p:cTn id="24" dur="700" fill="hold"/>
                                        <p:tgtEl>
                                          <p:spTgt spid="10"/>
                                        </p:tgtEl>
                                        <p:attrNameLst>
                                          <p:attrName>ppt_h</p:attrName>
                                        </p:attrNameLst>
                                      </p:cBhvr>
                                      <p:tavLst>
                                        <p:tav tm="0">
                                          <p:val>
                                            <p:fltVal val="0"/>
                                          </p:val>
                                        </p:tav>
                                        <p:tav tm="100000">
                                          <p:val>
                                            <p:strVal val="#ppt_h"/>
                                          </p:val>
                                        </p:tav>
                                      </p:tavLst>
                                    </p:anim>
                                    <p:animEffect transition="in" filter="fade">
                                      <p:cBhvr>
                                        <p:cTn id="25" dur="700"/>
                                        <p:tgtEl>
                                          <p:spTgt spid="10"/>
                                        </p:tgtEl>
                                      </p:cBhvr>
                                    </p:animEffect>
                                  </p:childTnLst>
                                </p:cTn>
                              </p:par>
                            </p:childTnLst>
                          </p:cTn>
                        </p:par>
                        <p:par>
                          <p:cTn id="26" fill="hold">
                            <p:stCondLst>
                              <p:cond delay="2200"/>
                            </p:stCondLst>
                            <p:childTnLst>
                              <p:par>
                                <p:cTn id="27" presetID="32" presetClass="emph" presetSubtype="0" fill="hold" grpId="1" nodeType="after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Tieng-tinh-tinh-www_tiengdong_com.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2" nodeType="clickEffect">
                                  <p:stCondLst>
                                    <p:cond delay="0"/>
                                  </p:stCondLst>
                                  <p:childTnLst>
                                    <p:anim calcmode="lin" valueType="num">
                                      <p:cBhvr>
                                        <p:cTn id="36" dur="500"/>
                                        <p:tgtEl>
                                          <p:spTgt spid="10"/>
                                        </p:tgtEl>
                                        <p:attrNameLst>
                                          <p:attrName>ppt_w</p:attrName>
                                        </p:attrNameLst>
                                      </p:cBhvr>
                                      <p:tavLst>
                                        <p:tav tm="0">
                                          <p:val>
                                            <p:strVal val="ppt_w"/>
                                          </p:val>
                                        </p:tav>
                                        <p:tav tm="100000">
                                          <p:val>
                                            <p:fltVal val="0"/>
                                          </p:val>
                                        </p:tav>
                                      </p:tavLst>
                                    </p:anim>
                                    <p:anim calcmode="lin" valueType="num">
                                      <p:cBhvr>
                                        <p:cTn id="37" dur="500"/>
                                        <p:tgtEl>
                                          <p:spTgt spid="10"/>
                                        </p:tgtEl>
                                        <p:attrNameLst>
                                          <p:attrName>ppt_h</p:attrName>
                                        </p:attrNameLst>
                                      </p:cBhvr>
                                      <p:tavLst>
                                        <p:tav tm="0">
                                          <p:val>
                                            <p:strVal val="ppt_h"/>
                                          </p:val>
                                        </p:tav>
                                        <p:tav tm="100000">
                                          <p:val>
                                            <p:fltVal val="0"/>
                                          </p:val>
                                        </p:tav>
                                      </p:tavLst>
                                    </p:anim>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700" fill="hold"/>
                                        <p:tgtEl>
                                          <p:spTgt spid="15"/>
                                        </p:tgtEl>
                                        <p:attrNameLst>
                                          <p:attrName>ppt_w</p:attrName>
                                        </p:attrNameLst>
                                      </p:cBhvr>
                                      <p:tavLst>
                                        <p:tav tm="0">
                                          <p:val>
                                            <p:fltVal val="0"/>
                                          </p:val>
                                        </p:tav>
                                        <p:tav tm="100000">
                                          <p:val>
                                            <p:strVal val="#ppt_w"/>
                                          </p:val>
                                        </p:tav>
                                      </p:tavLst>
                                    </p:anim>
                                    <p:anim calcmode="lin" valueType="num">
                                      <p:cBhvr>
                                        <p:cTn id="44" dur="700" fill="hold"/>
                                        <p:tgtEl>
                                          <p:spTgt spid="15"/>
                                        </p:tgtEl>
                                        <p:attrNameLst>
                                          <p:attrName>ppt_h</p:attrName>
                                        </p:attrNameLst>
                                      </p:cBhvr>
                                      <p:tavLst>
                                        <p:tav tm="0">
                                          <p:val>
                                            <p:fltVal val="0"/>
                                          </p:val>
                                        </p:tav>
                                        <p:tav tm="100000">
                                          <p:val>
                                            <p:strVal val="#ppt_h"/>
                                          </p:val>
                                        </p:tav>
                                      </p:tavLst>
                                    </p:anim>
                                    <p:animEffect transition="in" filter="fade">
                                      <p:cBhvr>
                                        <p:cTn id="45" dur="700"/>
                                        <p:tgtEl>
                                          <p:spTgt spid="15"/>
                                        </p:tgtEl>
                                      </p:cBhvr>
                                    </p:animEffect>
                                  </p:childTnLst>
                                </p:cTn>
                              </p:par>
                            </p:childTnLst>
                          </p:cTn>
                        </p:par>
                        <p:par>
                          <p:cTn id="46" fill="hold">
                            <p:stCondLst>
                              <p:cond delay="1200"/>
                            </p:stCondLst>
                            <p:childTnLst>
                              <p:par>
                                <p:cTn id="47" presetID="32" presetClass="emph" presetSubtype="0" fill="hold" grpId="1" nodeType="afterEffect">
                                  <p:stCondLst>
                                    <p:cond delay="0"/>
                                  </p:stCondLst>
                                  <p:childTnLst>
                                    <p:animRot by="120000">
                                      <p:cBhvr>
                                        <p:cTn id="48" dur="100" fill="hold">
                                          <p:stCondLst>
                                            <p:cond delay="0"/>
                                          </p:stCondLst>
                                        </p:cTn>
                                        <p:tgtEl>
                                          <p:spTgt spid="15"/>
                                        </p:tgtEl>
                                        <p:attrNameLst>
                                          <p:attrName>r</p:attrName>
                                        </p:attrNameLst>
                                      </p:cBhvr>
                                    </p:animRot>
                                    <p:animRot by="-240000">
                                      <p:cBhvr>
                                        <p:cTn id="49" dur="200" fill="hold">
                                          <p:stCondLst>
                                            <p:cond delay="200"/>
                                          </p:stCondLst>
                                        </p:cTn>
                                        <p:tgtEl>
                                          <p:spTgt spid="15"/>
                                        </p:tgtEl>
                                        <p:attrNameLst>
                                          <p:attrName>r</p:attrName>
                                        </p:attrNameLst>
                                      </p:cBhvr>
                                    </p:animRot>
                                    <p:animRot by="240000">
                                      <p:cBhvr>
                                        <p:cTn id="50" dur="200" fill="hold">
                                          <p:stCondLst>
                                            <p:cond delay="400"/>
                                          </p:stCondLst>
                                        </p:cTn>
                                        <p:tgtEl>
                                          <p:spTgt spid="15"/>
                                        </p:tgtEl>
                                        <p:attrNameLst>
                                          <p:attrName>r</p:attrName>
                                        </p:attrNameLst>
                                      </p:cBhvr>
                                    </p:animRot>
                                    <p:animRot by="-240000">
                                      <p:cBhvr>
                                        <p:cTn id="51" dur="200" fill="hold">
                                          <p:stCondLst>
                                            <p:cond delay="600"/>
                                          </p:stCondLst>
                                        </p:cTn>
                                        <p:tgtEl>
                                          <p:spTgt spid="15"/>
                                        </p:tgtEl>
                                        <p:attrNameLst>
                                          <p:attrName>r</p:attrName>
                                        </p:attrNameLst>
                                      </p:cBhvr>
                                    </p:animRot>
                                    <p:animRot by="120000">
                                      <p:cBhvr>
                                        <p:cTn id="52" dur="200" fill="hold">
                                          <p:stCondLst>
                                            <p:cond delay="800"/>
                                          </p:stCondLst>
                                        </p:cTn>
                                        <p:tgtEl>
                                          <p:spTgt spid="15"/>
                                        </p:tgtEl>
                                        <p:attrNameLst>
                                          <p:attrName>r</p:attrName>
                                        </p:attrNameLst>
                                      </p:cBhvr>
                                    </p:animRot>
                                  </p:childTnLst>
                                  <p:subTnLst>
                                    <p:audio>
                                      <p:cMediaNode>
                                        <p:cTn display="0" masterRel="sameClick">
                                          <p:stCondLst>
                                            <p:cond evt="begin" delay="0">
                                              <p:tn val="47"/>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9" grpId="0" animBg="1"/>
      <p:bldP spid="10" grpId="0"/>
      <p:bldP spid="10" grpId="1"/>
      <p:bldP spid="10" grpId="2"/>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746170" y="219546"/>
            <a:ext cx="5051957" cy="769441"/>
          </a:xfrm>
          <a:prstGeom prst="rect">
            <a:avLst/>
          </a:prstGeom>
          <a:noFill/>
        </p:spPr>
        <p:txBody>
          <a:bodyPr wrap="square" rtlCol="0">
            <a:spAutoFit/>
          </a:bodyPr>
          <a:lstStyle/>
          <a:p>
            <a:pPr algn="just"/>
            <a:r>
              <a:rPr lang="en-US" sz="4400" b="1">
                <a:solidFill>
                  <a:srgbClr val="7A1729"/>
                </a:solidFill>
                <a:latin typeface="Calibri" panose="020F0502020204030204" pitchFamily="34" charset="0"/>
                <a:cs typeface="Calibri" panose="020F0502020204030204" pitchFamily="34" charset="0"/>
              </a:rPr>
              <a:t>2. Trao đổi với bạn:</a:t>
            </a:r>
            <a:endParaRPr lang="en-US" sz="4400" b="1" dirty="0">
              <a:solidFill>
                <a:srgbClr val="7A1729"/>
              </a:solidFill>
              <a:latin typeface="Calibri" panose="020F0502020204030204" pitchFamily="34" charset="0"/>
              <a:cs typeface="Calibri" panose="020F0502020204030204" pitchFamily="34" charset="0"/>
            </a:endParaRPr>
          </a:p>
        </p:txBody>
      </p:sp>
      <p:pic>
        <p:nvPicPr>
          <p:cNvPr id="2" name="Picture 1" descr="A cartoon of a child sitting at a pile of books&#10;&#10;Description automatically generated">
            <a:extLst>
              <a:ext uri="{FF2B5EF4-FFF2-40B4-BE49-F238E27FC236}">
                <a16:creationId xmlns:a16="http://schemas.microsoft.com/office/drawing/2014/main" xmlns=""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1193024"/>
            <a:ext cx="5684790" cy="5445430"/>
          </a:xfrm>
          <a:prstGeom prst="rect">
            <a:avLst/>
          </a:prstGeom>
        </p:spPr>
      </p:pic>
      <p:grpSp>
        <p:nvGrpSpPr>
          <p:cNvPr id="5" name="Group 4">
            <a:extLst>
              <a:ext uri="{FF2B5EF4-FFF2-40B4-BE49-F238E27FC236}">
                <a16:creationId xmlns:a16="http://schemas.microsoft.com/office/drawing/2014/main" xmlns="" id="{BD8EACB2-575C-FC42-A451-9A147550AEAD}"/>
              </a:ext>
            </a:extLst>
          </p:cNvPr>
          <p:cNvGrpSpPr/>
          <p:nvPr/>
        </p:nvGrpSpPr>
        <p:grpSpPr>
          <a:xfrm>
            <a:off x="601428" y="1157398"/>
            <a:ext cx="10989144" cy="873346"/>
            <a:chOff x="3213091" y="3805052"/>
            <a:chExt cx="10730410" cy="1280159"/>
          </a:xfrm>
        </p:grpSpPr>
        <p:sp>
          <p:nvSpPr>
            <p:cNvPr id="6" name="Rectangle: Rounded Corners 5">
              <a:extLst>
                <a:ext uri="{FF2B5EF4-FFF2-40B4-BE49-F238E27FC236}">
                  <a16:creationId xmlns:a16="http://schemas.microsoft.com/office/drawing/2014/main" xmlns="" id="{F3F43E6E-B0E0-B963-22A2-402B57D07B9A}"/>
                </a:ext>
              </a:extLst>
            </p:cNvPr>
            <p:cNvSpPr/>
            <p:nvPr/>
          </p:nvSpPr>
          <p:spPr>
            <a:xfrm>
              <a:off x="3213091" y="3805052"/>
              <a:ext cx="10607840" cy="1280159"/>
            </a:xfrm>
            <a:custGeom>
              <a:avLst/>
              <a:gdLst>
                <a:gd name="connsiteX0" fmla="*/ 0 w 10607840"/>
                <a:gd name="connsiteY0" fmla="*/ 289252 h 1280159"/>
                <a:gd name="connsiteX1" fmla="*/ 289252 w 10607840"/>
                <a:gd name="connsiteY1" fmla="*/ 0 h 1280159"/>
                <a:gd name="connsiteX2" fmla="*/ 757288 w 10607840"/>
                <a:gd name="connsiteY2" fmla="*/ 0 h 1280159"/>
                <a:gd name="connsiteX3" fmla="*/ 1626497 w 10607840"/>
                <a:gd name="connsiteY3" fmla="*/ 0 h 1280159"/>
                <a:gd name="connsiteX4" fmla="*/ 2395413 w 10607840"/>
                <a:gd name="connsiteY4" fmla="*/ 0 h 1280159"/>
                <a:gd name="connsiteX5" fmla="*/ 3064035 w 10607840"/>
                <a:gd name="connsiteY5" fmla="*/ 0 h 1280159"/>
                <a:gd name="connsiteX6" fmla="*/ 3431777 w 10607840"/>
                <a:gd name="connsiteY6" fmla="*/ 0 h 1280159"/>
                <a:gd name="connsiteX7" fmla="*/ 4100400 w 10607840"/>
                <a:gd name="connsiteY7" fmla="*/ 0 h 1280159"/>
                <a:gd name="connsiteX8" fmla="*/ 4769022 w 10607840"/>
                <a:gd name="connsiteY8" fmla="*/ 0 h 1280159"/>
                <a:gd name="connsiteX9" fmla="*/ 5437644 w 10607840"/>
                <a:gd name="connsiteY9" fmla="*/ 0 h 1280159"/>
                <a:gd name="connsiteX10" fmla="*/ 6106267 w 10607840"/>
                <a:gd name="connsiteY10" fmla="*/ 0 h 1280159"/>
                <a:gd name="connsiteX11" fmla="*/ 6875183 w 10607840"/>
                <a:gd name="connsiteY11" fmla="*/ 0 h 1280159"/>
                <a:gd name="connsiteX12" fmla="*/ 7443512 w 10607840"/>
                <a:gd name="connsiteY12" fmla="*/ 0 h 1280159"/>
                <a:gd name="connsiteX13" fmla="*/ 8112134 w 10607840"/>
                <a:gd name="connsiteY13" fmla="*/ 0 h 1280159"/>
                <a:gd name="connsiteX14" fmla="*/ 8580170 w 10607840"/>
                <a:gd name="connsiteY14" fmla="*/ 0 h 1280159"/>
                <a:gd name="connsiteX15" fmla="*/ 9148499 w 10607840"/>
                <a:gd name="connsiteY15" fmla="*/ 0 h 1280159"/>
                <a:gd name="connsiteX16" fmla="*/ 9616534 w 10607840"/>
                <a:gd name="connsiteY16" fmla="*/ 0 h 1280159"/>
                <a:gd name="connsiteX17" fmla="*/ 10318588 w 10607840"/>
                <a:gd name="connsiteY17" fmla="*/ 0 h 1280159"/>
                <a:gd name="connsiteX18" fmla="*/ 10607840 w 10607840"/>
                <a:gd name="connsiteY18" fmla="*/ 289252 h 1280159"/>
                <a:gd name="connsiteX19" fmla="*/ 10607840 w 10607840"/>
                <a:gd name="connsiteY19" fmla="*/ 640080 h 1280159"/>
                <a:gd name="connsiteX20" fmla="*/ 10607840 w 10607840"/>
                <a:gd name="connsiteY20" fmla="*/ 990907 h 1280159"/>
                <a:gd name="connsiteX21" fmla="*/ 10318588 w 10607840"/>
                <a:gd name="connsiteY21" fmla="*/ 1280159 h 1280159"/>
                <a:gd name="connsiteX22" fmla="*/ 9750259 w 10607840"/>
                <a:gd name="connsiteY22" fmla="*/ 1280159 h 1280159"/>
                <a:gd name="connsiteX23" fmla="*/ 8881050 w 10607840"/>
                <a:gd name="connsiteY23" fmla="*/ 1280159 h 1280159"/>
                <a:gd name="connsiteX24" fmla="*/ 8011841 w 10607840"/>
                <a:gd name="connsiteY24" fmla="*/ 1280159 h 1280159"/>
                <a:gd name="connsiteX25" fmla="*/ 7343218 w 10607840"/>
                <a:gd name="connsiteY25" fmla="*/ 1280159 h 1280159"/>
                <a:gd name="connsiteX26" fmla="*/ 6674596 w 10607840"/>
                <a:gd name="connsiteY26" fmla="*/ 1280159 h 1280159"/>
                <a:gd name="connsiteX27" fmla="*/ 5805387 w 10607840"/>
                <a:gd name="connsiteY27" fmla="*/ 1280159 h 1280159"/>
                <a:gd name="connsiteX28" fmla="*/ 5136764 w 10607840"/>
                <a:gd name="connsiteY28" fmla="*/ 1280159 h 1280159"/>
                <a:gd name="connsiteX29" fmla="*/ 4468142 w 10607840"/>
                <a:gd name="connsiteY29" fmla="*/ 1280159 h 1280159"/>
                <a:gd name="connsiteX30" fmla="*/ 3899813 w 10607840"/>
                <a:gd name="connsiteY30" fmla="*/ 1280159 h 1280159"/>
                <a:gd name="connsiteX31" fmla="*/ 3130897 w 10607840"/>
                <a:gd name="connsiteY31" fmla="*/ 1280159 h 1280159"/>
                <a:gd name="connsiteX32" fmla="*/ 2361981 w 10607840"/>
                <a:gd name="connsiteY32" fmla="*/ 1280159 h 1280159"/>
                <a:gd name="connsiteX33" fmla="*/ 1593066 w 10607840"/>
                <a:gd name="connsiteY33" fmla="*/ 1280159 h 1280159"/>
                <a:gd name="connsiteX34" fmla="*/ 1225323 w 10607840"/>
                <a:gd name="connsiteY34" fmla="*/ 1280159 h 1280159"/>
                <a:gd name="connsiteX35" fmla="*/ 857581 w 10607840"/>
                <a:gd name="connsiteY35" fmla="*/ 1280159 h 1280159"/>
                <a:gd name="connsiteX36" fmla="*/ 289252 w 10607840"/>
                <a:gd name="connsiteY36" fmla="*/ 1280159 h 1280159"/>
                <a:gd name="connsiteX37" fmla="*/ 0 w 10607840"/>
                <a:gd name="connsiteY37" fmla="*/ 990907 h 1280159"/>
                <a:gd name="connsiteX38" fmla="*/ 0 w 10607840"/>
                <a:gd name="connsiteY38" fmla="*/ 626046 h 1280159"/>
                <a:gd name="connsiteX39" fmla="*/ 0 w 10607840"/>
                <a:gd name="connsiteY39" fmla="*/ 289252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07840" h="1280159" fill="none" extrusionOk="0">
                  <a:moveTo>
                    <a:pt x="0" y="289252"/>
                  </a:moveTo>
                  <a:cubicBezTo>
                    <a:pt x="4883" y="144264"/>
                    <a:pt x="133860" y="-3639"/>
                    <a:pt x="289252" y="0"/>
                  </a:cubicBezTo>
                  <a:cubicBezTo>
                    <a:pt x="498149" y="-4797"/>
                    <a:pt x="612498" y="19170"/>
                    <a:pt x="757288" y="0"/>
                  </a:cubicBezTo>
                  <a:cubicBezTo>
                    <a:pt x="902078" y="-19170"/>
                    <a:pt x="1335297" y="-19400"/>
                    <a:pt x="1626497" y="0"/>
                  </a:cubicBezTo>
                  <a:cubicBezTo>
                    <a:pt x="1917697" y="19400"/>
                    <a:pt x="2042344" y="15734"/>
                    <a:pt x="2395413" y="0"/>
                  </a:cubicBezTo>
                  <a:cubicBezTo>
                    <a:pt x="2748482" y="-15734"/>
                    <a:pt x="2794176" y="6711"/>
                    <a:pt x="3064035" y="0"/>
                  </a:cubicBezTo>
                  <a:cubicBezTo>
                    <a:pt x="3333894" y="-6711"/>
                    <a:pt x="3298672" y="4085"/>
                    <a:pt x="3431777" y="0"/>
                  </a:cubicBezTo>
                  <a:cubicBezTo>
                    <a:pt x="3564882" y="-4085"/>
                    <a:pt x="3914347" y="15406"/>
                    <a:pt x="4100400" y="0"/>
                  </a:cubicBezTo>
                  <a:cubicBezTo>
                    <a:pt x="4286453" y="-15406"/>
                    <a:pt x="4447313" y="-7447"/>
                    <a:pt x="4769022" y="0"/>
                  </a:cubicBezTo>
                  <a:cubicBezTo>
                    <a:pt x="5090731" y="7447"/>
                    <a:pt x="5118070" y="-32937"/>
                    <a:pt x="5437644" y="0"/>
                  </a:cubicBezTo>
                  <a:cubicBezTo>
                    <a:pt x="5757218" y="32937"/>
                    <a:pt x="5875919" y="-28608"/>
                    <a:pt x="6106267" y="0"/>
                  </a:cubicBezTo>
                  <a:cubicBezTo>
                    <a:pt x="6336615" y="28608"/>
                    <a:pt x="6550508" y="35560"/>
                    <a:pt x="6875183" y="0"/>
                  </a:cubicBezTo>
                  <a:cubicBezTo>
                    <a:pt x="7199858" y="-35560"/>
                    <a:pt x="7252842" y="15092"/>
                    <a:pt x="7443512" y="0"/>
                  </a:cubicBezTo>
                  <a:cubicBezTo>
                    <a:pt x="7634182" y="-15092"/>
                    <a:pt x="7894025" y="18773"/>
                    <a:pt x="8112134" y="0"/>
                  </a:cubicBezTo>
                  <a:cubicBezTo>
                    <a:pt x="8330243" y="-18773"/>
                    <a:pt x="8378737" y="18472"/>
                    <a:pt x="8580170" y="0"/>
                  </a:cubicBezTo>
                  <a:cubicBezTo>
                    <a:pt x="8781603" y="-18472"/>
                    <a:pt x="8908837" y="-20838"/>
                    <a:pt x="9148499" y="0"/>
                  </a:cubicBezTo>
                  <a:cubicBezTo>
                    <a:pt x="9388161" y="20838"/>
                    <a:pt x="9486762" y="2878"/>
                    <a:pt x="9616534" y="0"/>
                  </a:cubicBezTo>
                  <a:cubicBezTo>
                    <a:pt x="9746306" y="-2878"/>
                    <a:pt x="9996910" y="-30355"/>
                    <a:pt x="10318588" y="0"/>
                  </a:cubicBezTo>
                  <a:cubicBezTo>
                    <a:pt x="10452070" y="26302"/>
                    <a:pt x="10598344" y="137336"/>
                    <a:pt x="10607840" y="289252"/>
                  </a:cubicBezTo>
                  <a:cubicBezTo>
                    <a:pt x="10592488" y="375065"/>
                    <a:pt x="10617064" y="538091"/>
                    <a:pt x="10607840" y="640080"/>
                  </a:cubicBezTo>
                  <a:cubicBezTo>
                    <a:pt x="10598616" y="742069"/>
                    <a:pt x="10596183" y="838362"/>
                    <a:pt x="10607840" y="990907"/>
                  </a:cubicBezTo>
                  <a:cubicBezTo>
                    <a:pt x="10611234" y="1139969"/>
                    <a:pt x="10506668" y="1299196"/>
                    <a:pt x="10318588" y="1280159"/>
                  </a:cubicBezTo>
                  <a:cubicBezTo>
                    <a:pt x="10092679" y="1274160"/>
                    <a:pt x="9944473" y="1272704"/>
                    <a:pt x="9750259" y="1280159"/>
                  </a:cubicBezTo>
                  <a:cubicBezTo>
                    <a:pt x="9556045" y="1287614"/>
                    <a:pt x="9178022" y="1249059"/>
                    <a:pt x="8881050" y="1280159"/>
                  </a:cubicBezTo>
                  <a:cubicBezTo>
                    <a:pt x="8584078" y="1311259"/>
                    <a:pt x="8400431" y="1248074"/>
                    <a:pt x="8011841" y="1280159"/>
                  </a:cubicBezTo>
                  <a:cubicBezTo>
                    <a:pt x="7623251" y="1312244"/>
                    <a:pt x="7646731" y="1301538"/>
                    <a:pt x="7343218" y="1280159"/>
                  </a:cubicBezTo>
                  <a:cubicBezTo>
                    <a:pt x="7039705" y="1258780"/>
                    <a:pt x="6981839" y="1260926"/>
                    <a:pt x="6674596" y="1280159"/>
                  </a:cubicBezTo>
                  <a:cubicBezTo>
                    <a:pt x="6367353" y="1299392"/>
                    <a:pt x="5998277" y="1299265"/>
                    <a:pt x="5805387" y="1280159"/>
                  </a:cubicBezTo>
                  <a:cubicBezTo>
                    <a:pt x="5612497" y="1261053"/>
                    <a:pt x="5299387" y="1312529"/>
                    <a:pt x="5136764" y="1280159"/>
                  </a:cubicBezTo>
                  <a:cubicBezTo>
                    <a:pt x="4974141" y="1247789"/>
                    <a:pt x="4746184" y="1262197"/>
                    <a:pt x="4468142" y="1280159"/>
                  </a:cubicBezTo>
                  <a:cubicBezTo>
                    <a:pt x="4190100" y="1298121"/>
                    <a:pt x="4049824" y="1284728"/>
                    <a:pt x="3899813" y="1280159"/>
                  </a:cubicBezTo>
                  <a:cubicBezTo>
                    <a:pt x="3749802" y="1275590"/>
                    <a:pt x="3513158" y="1255962"/>
                    <a:pt x="3130897" y="1280159"/>
                  </a:cubicBezTo>
                  <a:cubicBezTo>
                    <a:pt x="2748636" y="1304356"/>
                    <a:pt x="2521482" y="1254233"/>
                    <a:pt x="2361981" y="1280159"/>
                  </a:cubicBezTo>
                  <a:cubicBezTo>
                    <a:pt x="2202480" y="1306085"/>
                    <a:pt x="1838058" y="1310977"/>
                    <a:pt x="1593066" y="1280159"/>
                  </a:cubicBezTo>
                  <a:cubicBezTo>
                    <a:pt x="1348074" y="1249341"/>
                    <a:pt x="1322435" y="1298125"/>
                    <a:pt x="1225323" y="1280159"/>
                  </a:cubicBezTo>
                  <a:cubicBezTo>
                    <a:pt x="1128211" y="1262193"/>
                    <a:pt x="1011431" y="1270144"/>
                    <a:pt x="857581" y="1280159"/>
                  </a:cubicBezTo>
                  <a:cubicBezTo>
                    <a:pt x="703731" y="1290174"/>
                    <a:pt x="533874" y="1286281"/>
                    <a:pt x="289252" y="1280159"/>
                  </a:cubicBezTo>
                  <a:cubicBezTo>
                    <a:pt x="135118" y="1277111"/>
                    <a:pt x="19957" y="1151228"/>
                    <a:pt x="0" y="990907"/>
                  </a:cubicBezTo>
                  <a:cubicBezTo>
                    <a:pt x="17754" y="869532"/>
                    <a:pt x="3328" y="729115"/>
                    <a:pt x="0" y="626046"/>
                  </a:cubicBezTo>
                  <a:cubicBezTo>
                    <a:pt x="-3328" y="522977"/>
                    <a:pt x="-8623" y="359699"/>
                    <a:pt x="0" y="289252"/>
                  </a:cubicBezTo>
                  <a:close/>
                </a:path>
                <a:path w="10607840" h="1280159" stroke="0" extrusionOk="0">
                  <a:moveTo>
                    <a:pt x="0" y="289252"/>
                  </a:moveTo>
                  <a:cubicBezTo>
                    <a:pt x="-4382" y="134102"/>
                    <a:pt x="134109" y="19482"/>
                    <a:pt x="289252" y="0"/>
                  </a:cubicBezTo>
                  <a:cubicBezTo>
                    <a:pt x="492873" y="-5682"/>
                    <a:pt x="567439" y="-20179"/>
                    <a:pt x="757288" y="0"/>
                  </a:cubicBezTo>
                  <a:cubicBezTo>
                    <a:pt x="947137" y="20179"/>
                    <a:pt x="1081996" y="-7293"/>
                    <a:pt x="1325617" y="0"/>
                  </a:cubicBezTo>
                  <a:cubicBezTo>
                    <a:pt x="1569238" y="7293"/>
                    <a:pt x="1533944" y="6476"/>
                    <a:pt x="1693359" y="0"/>
                  </a:cubicBezTo>
                  <a:cubicBezTo>
                    <a:pt x="1852774" y="-6476"/>
                    <a:pt x="2267205" y="21148"/>
                    <a:pt x="2462275" y="0"/>
                  </a:cubicBezTo>
                  <a:cubicBezTo>
                    <a:pt x="2657345" y="-21148"/>
                    <a:pt x="2655830" y="8749"/>
                    <a:pt x="2830017" y="0"/>
                  </a:cubicBezTo>
                  <a:cubicBezTo>
                    <a:pt x="3004204" y="-8749"/>
                    <a:pt x="3269793" y="16505"/>
                    <a:pt x="3498640" y="0"/>
                  </a:cubicBezTo>
                  <a:cubicBezTo>
                    <a:pt x="3727487" y="-16505"/>
                    <a:pt x="3741322" y="-22062"/>
                    <a:pt x="3966675" y="0"/>
                  </a:cubicBezTo>
                  <a:cubicBezTo>
                    <a:pt x="4192029" y="22062"/>
                    <a:pt x="4267947" y="-15310"/>
                    <a:pt x="4434711" y="0"/>
                  </a:cubicBezTo>
                  <a:cubicBezTo>
                    <a:pt x="4601475" y="15310"/>
                    <a:pt x="4676675" y="-15233"/>
                    <a:pt x="4802453" y="0"/>
                  </a:cubicBezTo>
                  <a:cubicBezTo>
                    <a:pt x="4928231" y="15233"/>
                    <a:pt x="5058563" y="-1468"/>
                    <a:pt x="5170196" y="0"/>
                  </a:cubicBezTo>
                  <a:cubicBezTo>
                    <a:pt x="5281829" y="1468"/>
                    <a:pt x="5483847" y="-8501"/>
                    <a:pt x="5638231" y="0"/>
                  </a:cubicBezTo>
                  <a:cubicBezTo>
                    <a:pt x="5792616" y="8501"/>
                    <a:pt x="5928532" y="-879"/>
                    <a:pt x="6206560" y="0"/>
                  </a:cubicBezTo>
                  <a:cubicBezTo>
                    <a:pt x="6484588" y="879"/>
                    <a:pt x="6747360" y="3712"/>
                    <a:pt x="6975476" y="0"/>
                  </a:cubicBezTo>
                  <a:cubicBezTo>
                    <a:pt x="7203592" y="-3712"/>
                    <a:pt x="7349613" y="14784"/>
                    <a:pt x="7644098" y="0"/>
                  </a:cubicBezTo>
                  <a:cubicBezTo>
                    <a:pt x="7938583" y="-14784"/>
                    <a:pt x="8085298" y="890"/>
                    <a:pt x="8212427" y="0"/>
                  </a:cubicBezTo>
                  <a:cubicBezTo>
                    <a:pt x="8339556" y="-890"/>
                    <a:pt x="8619938" y="5473"/>
                    <a:pt x="8780756" y="0"/>
                  </a:cubicBezTo>
                  <a:cubicBezTo>
                    <a:pt x="8941574" y="-5473"/>
                    <a:pt x="9070093" y="9234"/>
                    <a:pt x="9248792" y="0"/>
                  </a:cubicBezTo>
                  <a:cubicBezTo>
                    <a:pt x="9427491" y="-9234"/>
                    <a:pt x="9852032" y="44415"/>
                    <a:pt x="10318588" y="0"/>
                  </a:cubicBezTo>
                  <a:cubicBezTo>
                    <a:pt x="10458012" y="11021"/>
                    <a:pt x="10618287" y="128837"/>
                    <a:pt x="10607840" y="289252"/>
                  </a:cubicBezTo>
                  <a:cubicBezTo>
                    <a:pt x="10604921" y="443571"/>
                    <a:pt x="10610661" y="540610"/>
                    <a:pt x="10607840" y="647096"/>
                  </a:cubicBezTo>
                  <a:cubicBezTo>
                    <a:pt x="10605019" y="753582"/>
                    <a:pt x="10621394" y="842714"/>
                    <a:pt x="10607840" y="990907"/>
                  </a:cubicBezTo>
                  <a:cubicBezTo>
                    <a:pt x="10583217" y="1139062"/>
                    <a:pt x="10506522" y="1286389"/>
                    <a:pt x="10318588" y="1280159"/>
                  </a:cubicBezTo>
                  <a:cubicBezTo>
                    <a:pt x="9991805" y="1305073"/>
                    <a:pt x="9624907" y="1313083"/>
                    <a:pt x="9449379" y="1280159"/>
                  </a:cubicBezTo>
                  <a:cubicBezTo>
                    <a:pt x="9273851" y="1247235"/>
                    <a:pt x="9160322" y="1294781"/>
                    <a:pt x="8881050" y="1280159"/>
                  </a:cubicBezTo>
                  <a:cubicBezTo>
                    <a:pt x="8601778" y="1265537"/>
                    <a:pt x="8486368" y="1264262"/>
                    <a:pt x="8312721" y="1280159"/>
                  </a:cubicBezTo>
                  <a:cubicBezTo>
                    <a:pt x="8139074" y="1296056"/>
                    <a:pt x="7942564" y="1270987"/>
                    <a:pt x="7844685" y="1280159"/>
                  </a:cubicBezTo>
                  <a:cubicBezTo>
                    <a:pt x="7746806" y="1289331"/>
                    <a:pt x="7582641" y="1265826"/>
                    <a:pt x="7476943" y="1280159"/>
                  </a:cubicBezTo>
                  <a:cubicBezTo>
                    <a:pt x="7371245" y="1294492"/>
                    <a:pt x="7202221" y="1275558"/>
                    <a:pt x="7008907" y="1280159"/>
                  </a:cubicBezTo>
                  <a:cubicBezTo>
                    <a:pt x="6815593" y="1284760"/>
                    <a:pt x="6667526" y="1293869"/>
                    <a:pt x="6340285" y="1280159"/>
                  </a:cubicBezTo>
                  <a:cubicBezTo>
                    <a:pt x="6013044" y="1266449"/>
                    <a:pt x="6130285" y="1297347"/>
                    <a:pt x="5972542" y="1280159"/>
                  </a:cubicBezTo>
                  <a:cubicBezTo>
                    <a:pt x="5814799" y="1262971"/>
                    <a:pt x="5783372" y="1297234"/>
                    <a:pt x="5604800" y="1280159"/>
                  </a:cubicBezTo>
                  <a:cubicBezTo>
                    <a:pt x="5426228" y="1263084"/>
                    <a:pt x="5247583" y="1292361"/>
                    <a:pt x="5136764" y="1280159"/>
                  </a:cubicBezTo>
                  <a:cubicBezTo>
                    <a:pt x="5025945" y="1267957"/>
                    <a:pt x="4745426" y="1276374"/>
                    <a:pt x="4468142" y="1280159"/>
                  </a:cubicBezTo>
                  <a:cubicBezTo>
                    <a:pt x="4190858" y="1283944"/>
                    <a:pt x="4142552" y="1301208"/>
                    <a:pt x="3899813" y="1280159"/>
                  </a:cubicBezTo>
                  <a:cubicBezTo>
                    <a:pt x="3657074" y="1259110"/>
                    <a:pt x="3557179" y="1262904"/>
                    <a:pt x="3331484" y="1280159"/>
                  </a:cubicBezTo>
                  <a:cubicBezTo>
                    <a:pt x="3105789" y="1297414"/>
                    <a:pt x="2898660" y="1290750"/>
                    <a:pt x="2763155" y="1280159"/>
                  </a:cubicBezTo>
                  <a:cubicBezTo>
                    <a:pt x="2627650" y="1269568"/>
                    <a:pt x="2261421" y="1256643"/>
                    <a:pt x="2094532" y="1280159"/>
                  </a:cubicBezTo>
                  <a:cubicBezTo>
                    <a:pt x="1927643" y="1303675"/>
                    <a:pt x="1527122" y="1265749"/>
                    <a:pt x="1225323" y="1280159"/>
                  </a:cubicBezTo>
                  <a:cubicBezTo>
                    <a:pt x="923524" y="1294569"/>
                    <a:pt x="481617" y="1256231"/>
                    <a:pt x="289252" y="1280159"/>
                  </a:cubicBezTo>
                  <a:cubicBezTo>
                    <a:pt x="99258" y="1273415"/>
                    <a:pt x="25796" y="1177356"/>
                    <a:pt x="0" y="990907"/>
                  </a:cubicBezTo>
                  <a:cubicBezTo>
                    <a:pt x="9205" y="902094"/>
                    <a:pt x="9077" y="786737"/>
                    <a:pt x="0" y="647096"/>
                  </a:cubicBezTo>
                  <a:cubicBezTo>
                    <a:pt x="-9077" y="507455"/>
                    <a:pt x="12330" y="439702"/>
                    <a:pt x="0" y="289252"/>
                  </a:cubicBezTo>
                  <a:close/>
                </a:path>
              </a:pathLst>
            </a:custGeom>
            <a:solidFill>
              <a:srgbClr val="D9EAFF"/>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endParaRPr>
            </a:p>
          </p:txBody>
        </p:sp>
        <p:sp>
          <p:nvSpPr>
            <p:cNvPr id="7" name="Hộp Văn bản 107">
              <a:extLst>
                <a:ext uri="{FF2B5EF4-FFF2-40B4-BE49-F238E27FC236}">
                  <a16:creationId xmlns:a16="http://schemas.microsoft.com/office/drawing/2014/main" xmlns="" id="{8C550A9D-8FCA-FF3A-4DB7-2DF7E3B6C796}"/>
                </a:ext>
              </a:extLst>
            </p:cNvPr>
            <p:cNvSpPr txBox="1"/>
            <p:nvPr/>
          </p:nvSpPr>
          <p:spPr>
            <a:xfrm>
              <a:off x="3321924" y="4016546"/>
              <a:ext cx="10621577" cy="947398"/>
            </a:xfrm>
            <a:prstGeom prst="rect">
              <a:avLst/>
            </a:prstGeom>
            <a:noFill/>
          </p:spPr>
          <p:txBody>
            <a:bodyPr wrap="square" rtlCol="0">
              <a:spAutoFit/>
            </a:bodyPr>
            <a:lstStyle/>
            <a:p>
              <a:pPr algn="just"/>
              <a:r>
                <a:rPr lang="en-US" sz="3600" b="1" dirty="0" err="1"/>
                <a:t>Suối</a:t>
              </a:r>
              <a:r>
                <a:rPr lang="en-US" sz="3600" b="1" dirty="0"/>
                <a:t> </a:t>
              </a:r>
              <a:r>
                <a:rPr lang="en-US" sz="3600" b="1" dirty="0" err="1"/>
                <a:t>đi</a:t>
              </a:r>
              <a:r>
                <a:rPr lang="en-US" sz="3600" b="1" dirty="0"/>
                <a:t> qua </a:t>
              </a:r>
              <a:r>
                <a:rPr lang="en-US" sz="3600" b="1" dirty="0" err="1"/>
                <a:t>những</a:t>
              </a:r>
              <a:r>
                <a:rPr lang="en-US" sz="3600" b="1" dirty="0"/>
                <a:t> </a:t>
              </a:r>
              <a:r>
                <a:rPr lang="en-US" sz="3600" b="1" dirty="0" err="1"/>
                <a:t>đâu</a:t>
              </a:r>
              <a:r>
                <a:rPr lang="en-US" sz="3600" b="1" dirty="0"/>
                <a:t>? </a:t>
              </a:r>
              <a:r>
                <a:rPr lang="en-US" sz="3600" b="1" dirty="0" err="1"/>
                <a:t>Đường</a:t>
              </a:r>
              <a:r>
                <a:rPr lang="en-US" sz="3600" b="1" dirty="0"/>
                <a:t> </a:t>
              </a:r>
              <a:r>
                <a:rPr lang="en-US" sz="3600" b="1" dirty="0" err="1"/>
                <a:t>đi</a:t>
              </a:r>
              <a:r>
                <a:rPr lang="en-US" sz="3600" b="1" dirty="0"/>
                <a:t> </a:t>
              </a:r>
              <a:r>
                <a:rPr lang="en-US" sz="3600" b="1" dirty="0" err="1"/>
                <a:t>của</a:t>
              </a:r>
              <a:r>
                <a:rPr lang="en-US" sz="3600" b="1" dirty="0"/>
                <a:t> </a:t>
              </a:r>
              <a:r>
                <a:rPr lang="en-US" sz="3600" b="1" dirty="0" err="1"/>
                <a:t>suối</a:t>
              </a:r>
              <a:r>
                <a:rPr lang="en-US" sz="3600" b="1" dirty="0"/>
                <a:t> </a:t>
              </a:r>
              <a:r>
                <a:rPr lang="en-US" sz="3600" b="1" dirty="0" err="1"/>
                <a:t>có</a:t>
              </a:r>
              <a:r>
                <a:rPr lang="en-US" sz="3600" b="1" dirty="0"/>
                <a:t> </a:t>
              </a:r>
              <a:r>
                <a:rPr lang="en-US" sz="3600" b="1" dirty="0" err="1"/>
                <a:t>gì</a:t>
              </a:r>
              <a:r>
                <a:rPr lang="en-US" sz="3600" b="1" dirty="0"/>
                <a:t> </a:t>
              </a:r>
              <a:r>
                <a:rPr lang="en-US" sz="3600" b="1" dirty="0" err="1"/>
                <a:t>thú</a:t>
              </a:r>
              <a:r>
                <a:rPr lang="en-US" sz="3600" b="1" dirty="0"/>
                <a:t> </a:t>
              </a:r>
              <a:r>
                <a:rPr lang="en-US" sz="3600" b="1" dirty="0" err="1"/>
                <a:t>vị</a:t>
              </a:r>
              <a:r>
                <a:rPr lang="en-US" sz="3600" b="1" dirty="0"/>
                <a:t>?</a:t>
              </a:r>
              <a:endParaRPr lang="en-US" sz="3600" b="1" i="1" dirty="0"/>
            </a:p>
          </p:txBody>
        </p:sp>
      </p:grpSp>
      <p:sp>
        <p:nvSpPr>
          <p:cNvPr id="8" name="Speech Bubble: Rectangle with Corners Rounded 7">
            <a:extLst>
              <a:ext uri="{FF2B5EF4-FFF2-40B4-BE49-F238E27FC236}">
                <a16:creationId xmlns:a16="http://schemas.microsoft.com/office/drawing/2014/main" xmlns="" id="{8B9DBB83-57D9-2F05-D332-50BA83CE9ECE}"/>
              </a:ext>
            </a:extLst>
          </p:cNvPr>
          <p:cNvSpPr/>
          <p:nvPr/>
        </p:nvSpPr>
        <p:spPr>
          <a:xfrm>
            <a:off x="5564354" y="2546973"/>
            <a:ext cx="6331019" cy="3335211"/>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vi-VN" sz="3000" dirty="0">
                <a:solidFill>
                  <a:schemeClr val="tx1"/>
                </a:solidFill>
                <a:latin typeface="Calibri" panose="020F0502020204030204" pitchFamily="34" charset="0"/>
                <a:cs typeface="Calibri" panose="020F0502020204030204" pitchFamily="34" charset="0"/>
              </a:rPr>
              <a:t>Con suối này chảy qua sườn đồi, hoà quyện với không khí trong lành của rừng xanh. Ngoài ra, ta cũng có thể nhìn thấy hình ảnh của suối khi nó chảy qua các vùng đất tĩnh lặng hoặc vùng núi đá.</a:t>
            </a:r>
            <a:endParaRPr lang="vi-VN" sz="3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xmlns=""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sp>
        <p:nvSpPr>
          <p:cNvPr id="2" name="Hộp Văn bản 27">
            <a:extLst>
              <a:ext uri="{FF2B5EF4-FFF2-40B4-BE49-F238E27FC236}">
                <a16:creationId xmlns:a16="http://schemas.microsoft.com/office/drawing/2014/main" xmlns="" id="{157E2562-364E-E596-1A01-97AC9737AE38}"/>
              </a:ext>
            </a:extLst>
          </p:cNvPr>
          <p:cNvSpPr txBox="1"/>
          <p:nvPr/>
        </p:nvSpPr>
        <p:spPr>
          <a:xfrm>
            <a:off x="-357229" y="1397063"/>
            <a:ext cx="7878986" cy="2554545"/>
          </a:xfrm>
          <a:prstGeom prst="rect">
            <a:avLst/>
          </a:prstGeom>
          <a:noFill/>
        </p:spPr>
        <p:txBody>
          <a:bodyPr wrap="square" rtlCol="0">
            <a:spAutoFit/>
          </a:bodyPr>
          <a:lstStyle/>
          <a:p>
            <a:pPr algn="ctr"/>
            <a:r>
              <a:rPr lang="vi-VN" sz="8000" b="1" dirty="0">
                <a:ln w="22225">
                  <a:solidFill>
                    <a:srgbClr val="7A1729"/>
                  </a:solidFill>
                  <a:prstDash val="solid"/>
                </a:ln>
                <a:solidFill>
                  <a:srgbClr val="C5DFFF"/>
                </a:solidFill>
                <a:latin typeface="iCiel Pony" panose="02000000000000000000" pitchFamily="2" charset="0"/>
              </a:rPr>
              <a:t>Tạm Biệt</a:t>
            </a:r>
            <a:r>
              <a:rPr lang="en-US" sz="8000" b="1" dirty="0">
                <a:ln w="22225">
                  <a:solidFill>
                    <a:srgbClr val="7A1729"/>
                  </a:solidFill>
                  <a:prstDash val="solid"/>
                </a:ln>
                <a:solidFill>
                  <a:srgbClr val="C5DFFF"/>
                </a:solidFill>
                <a:latin typeface="iCiel Pony" panose="02000000000000000000" pitchFamily="2" charset="0"/>
              </a:rPr>
              <a:t> </a:t>
            </a:r>
            <a:r>
              <a:rPr lang="vi-VN" sz="8000" b="1" dirty="0">
                <a:ln w="22225">
                  <a:solidFill>
                    <a:srgbClr val="7A1729"/>
                  </a:solidFill>
                  <a:prstDash val="solid"/>
                </a:ln>
                <a:solidFill>
                  <a:srgbClr val="C5DFFF"/>
                </a:solidFill>
                <a:latin typeface="iCiel Pony" panose="02000000000000000000" pitchFamily="2" charset="0"/>
              </a:rPr>
              <a:t>và </a:t>
            </a:r>
            <a:endParaRPr lang="en-US" sz="8000" b="1" dirty="0">
              <a:ln w="22225">
                <a:solidFill>
                  <a:srgbClr val="7A1729"/>
                </a:solidFill>
                <a:prstDash val="solid"/>
              </a:ln>
              <a:solidFill>
                <a:srgbClr val="C5DFFF"/>
              </a:solidFill>
              <a:latin typeface="iCiel Pony" panose="02000000000000000000" pitchFamily="2" charset="0"/>
            </a:endParaRPr>
          </a:p>
          <a:p>
            <a:pPr algn="ctr"/>
            <a:r>
              <a:rPr lang="vi-VN" sz="8000" b="1" dirty="0">
                <a:ln w="22225">
                  <a:solidFill>
                    <a:srgbClr val="7A1729"/>
                  </a:solidFill>
                  <a:prstDash val="solid"/>
                </a:ln>
                <a:solidFill>
                  <a:srgbClr val="C5DFFF"/>
                </a:solidFill>
                <a:latin typeface="iCiel Pony" panose="02000000000000000000" pitchFamily="2" charset="0"/>
              </a:rPr>
              <a:t>Hẹn Gặp Lại</a:t>
            </a:r>
            <a:endParaRPr lang="en-US" sz="8000" b="1" dirty="0">
              <a:ln w="22225">
                <a:solidFill>
                  <a:srgbClr val="7A1729"/>
                </a:solidFill>
                <a:prstDash val="solid"/>
              </a:ln>
              <a:solidFill>
                <a:srgbClr val="C5DFFF"/>
              </a:solidFill>
              <a:latin typeface="iCiel Pony" panose="02000000000000000000" pitchFamily="2" charset="0"/>
            </a:endParaRPr>
          </a:p>
        </p:txBody>
      </p:sp>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3"/>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xmlns=""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4"/>
            <a:stretch>
              <a:fillRect/>
            </a:stretch>
          </a:blipFill>
        </p:spPr>
        <p:txBody>
          <a:bodyPr/>
          <a:lstStyle/>
          <a:p>
            <a:r>
              <a:rPr lang="en-US" dirty="0"/>
              <a:t>v</a:t>
            </a:r>
          </a:p>
        </p:txBody>
      </p:sp>
      <p:pic>
        <p:nvPicPr>
          <p:cNvPr id="33" name="Picture 32">
            <a:extLst>
              <a:ext uri="{FF2B5EF4-FFF2-40B4-BE49-F238E27FC236}">
                <a16:creationId xmlns:a16="http://schemas.microsoft.com/office/drawing/2014/main" xmlns="" id="{BB28144B-C7FC-69A6-2A2F-27CA96853DFD}"/>
              </a:ext>
            </a:extLst>
          </p:cNvPr>
          <p:cNvPicPr>
            <a:picLocks noChangeAspect="1"/>
          </p:cNvPicPr>
          <p:nvPr/>
        </p:nvPicPr>
        <p:blipFill>
          <a:blip r:embed="rId5"/>
          <a:stretch>
            <a:fillRect/>
          </a:stretch>
        </p:blipFill>
        <p:spPr>
          <a:xfrm>
            <a:off x="4561377" y="1888314"/>
            <a:ext cx="6883051" cy="3696303"/>
          </a:xfrm>
          <a:prstGeom prst="rect">
            <a:avLst/>
          </a:prstGeom>
        </p:spPr>
      </p:pic>
      <p:sp>
        <p:nvSpPr>
          <p:cNvPr id="34" name="Hộp Văn bản 1">
            <a:extLst>
              <a:ext uri="{FF2B5EF4-FFF2-40B4-BE49-F238E27FC236}">
                <a16:creationId xmlns:a16="http://schemas.microsoft.com/office/drawing/2014/main" xmlns="" id="{1CB81CEF-4EFB-A990-9880-91E103E06C0A}"/>
              </a:ext>
            </a:extLst>
          </p:cNvPr>
          <p:cNvSpPr txBox="1"/>
          <p:nvPr/>
        </p:nvSpPr>
        <p:spPr>
          <a:xfrm>
            <a:off x="5392729" y="780318"/>
            <a:ext cx="5220345" cy="1107996"/>
          </a:xfrm>
          <a:prstGeom prst="rect">
            <a:avLst/>
          </a:prstGeom>
          <a:noFill/>
        </p:spPr>
        <p:txBody>
          <a:bodyPr wrap="square" rtlCol="0">
            <a:spAutoFit/>
          </a:bodyPr>
          <a:lstStyle/>
          <a:p>
            <a:pPr algn="ctr"/>
            <a:r>
              <a:rPr lang="en-US" sz="6600" b="1" dirty="0">
                <a:ln w="19050">
                  <a:solidFill>
                    <a:schemeClr val="bg1"/>
                  </a:solidFill>
                </a:ln>
                <a:solidFill>
                  <a:srgbClr val="FA4357"/>
                </a:solidFill>
                <a:latin typeface="iCiel Pony" panose="02000000000000000000" pitchFamily="2" charset="0"/>
              </a:rPr>
              <a:t>MỤC TIÊU</a:t>
            </a:r>
          </a:p>
        </p:txBody>
      </p:sp>
      <p:pic>
        <p:nvPicPr>
          <p:cNvPr id="35" name="Picture 34">
            <a:extLst>
              <a:ext uri="{FF2B5EF4-FFF2-40B4-BE49-F238E27FC236}">
                <a16:creationId xmlns:a16="http://schemas.microsoft.com/office/drawing/2014/main" xmlns="" id="{7BE4F9A5-3FAE-C02E-CC24-99FAF0AE2B95}"/>
              </a:ext>
            </a:extLst>
          </p:cNvPr>
          <p:cNvPicPr>
            <a:picLocks noChangeAspect="1"/>
          </p:cNvPicPr>
          <p:nvPr/>
        </p:nvPicPr>
        <p:blipFill>
          <a:blip r:embed="rId6"/>
          <a:stretch>
            <a:fillRect/>
          </a:stretch>
        </p:blipFill>
        <p:spPr>
          <a:xfrm>
            <a:off x="4816081" y="2209759"/>
            <a:ext cx="914400" cy="914400"/>
          </a:xfrm>
          <a:prstGeom prst="rect">
            <a:avLst/>
          </a:prstGeom>
        </p:spPr>
      </p:pic>
      <p:sp>
        <p:nvSpPr>
          <p:cNvPr id="36" name="TextBox 35">
            <a:extLst>
              <a:ext uri="{FF2B5EF4-FFF2-40B4-BE49-F238E27FC236}">
                <a16:creationId xmlns:a16="http://schemas.microsoft.com/office/drawing/2014/main" xmlns="" id="{08AF517B-9E5A-841A-C3E6-4EA2C6AB42D0}"/>
              </a:ext>
            </a:extLst>
          </p:cNvPr>
          <p:cNvSpPr txBox="1"/>
          <p:nvPr/>
        </p:nvSpPr>
        <p:spPr>
          <a:xfrm>
            <a:off x="5730481" y="2666959"/>
            <a:ext cx="5220345" cy="1543821"/>
          </a:xfrm>
          <a:prstGeom prst="rect">
            <a:avLst/>
          </a:prstGeom>
          <a:noFill/>
        </p:spPr>
        <p:txBody>
          <a:bodyPr wrap="square">
            <a:spAutoFit/>
          </a:bodyPr>
          <a:lstStyle/>
          <a:p>
            <a:pPr algn="just">
              <a:lnSpc>
                <a:spcPct val="115000"/>
              </a:lnSpc>
              <a:spcAft>
                <a:spcPts val="800"/>
              </a:spcAft>
            </a:pPr>
            <a:r>
              <a:rPr lang="en-US" sz="42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Ôn</a:t>
            </a:r>
            <a:r>
              <a:rPr lang="en-US" sz="42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42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luyện</a:t>
            </a:r>
            <a:r>
              <a:rPr lang="en-US" sz="42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42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đọc</a:t>
            </a:r>
            <a:r>
              <a:rPr lang="en-US" sz="42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42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thành</a:t>
            </a:r>
            <a:r>
              <a:rPr lang="en-US" sz="42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42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tiếng</a:t>
            </a:r>
            <a:r>
              <a:rPr lang="en-US" sz="42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42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đọc</a:t>
            </a:r>
            <a:r>
              <a:rPr lang="en-US" sz="42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42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hiểu</a:t>
            </a:r>
            <a:r>
              <a:rPr lang="en-US" sz="42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42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văn</a:t>
            </a:r>
            <a:r>
              <a:rPr lang="en-US" sz="42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 </a:t>
            </a:r>
            <a:r>
              <a:rPr lang="en-US" sz="4200" dirty="0" err="1">
                <a:solidFill>
                  <a:srgbClr val="FF0066"/>
                </a:solidFill>
                <a:latin typeface="UTM Duepuntozero" panose="02040603050506020204" pitchFamily="18" charset="0"/>
                <a:ea typeface="Calibri" panose="020F0502020204030204" pitchFamily="34" charset="0"/>
                <a:cs typeface="Times New Roman" panose="02020603050405020304" pitchFamily="18" charset="0"/>
              </a:rPr>
              <a:t>bản</a:t>
            </a:r>
            <a:r>
              <a:rPr lang="en-US" sz="4200" dirty="0">
                <a:solidFill>
                  <a:srgbClr val="FF0066"/>
                </a:solidFill>
                <a:latin typeface="UTM Duepuntozero" panose="020406030505060202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9173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1500"/>
                            </p:stCondLst>
                            <p:childTnLst>
                              <p:par>
                                <p:cTn id="22" presetID="3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800" decel="100000"/>
                                        <p:tgtEl>
                                          <p:spTgt spid="35"/>
                                        </p:tgtEl>
                                      </p:cBhvr>
                                    </p:animEffect>
                                    <p:anim calcmode="lin" valueType="num">
                                      <p:cBhvr>
                                        <p:cTn id="25" dur="800" decel="100000" fill="hold"/>
                                        <p:tgtEl>
                                          <p:spTgt spid="35"/>
                                        </p:tgtEl>
                                        <p:attrNameLst>
                                          <p:attrName>style.rotation</p:attrName>
                                        </p:attrNameLst>
                                      </p:cBhvr>
                                      <p:tavLst>
                                        <p:tav tm="0">
                                          <p:val>
                                            <p:fltVal val="-90"/>
                                          </p:val>
                                        </p:tav>
                                        <p:tav tm="100000">
                                          <p:val>
                                            <p:fltVal val="0"/>
                                          </p:val>
                                        </p:tav>
                                      </p:tavLst>
                                    </p:anim>
                                    <p:anim calcmode="lin" valueType="num">
                                      <p:cBhvr>
                                        <p:cTn id="26" dur="800" decel="100000" fill="hold"/>
                                        <p:tgtEl>
                                          <p:spTgt spid="35"/>
                                        </p:tgtEl>
                                        <p:attrNameLst>
                                          <p:attrName>ppt_x</p:attrName>
                                        </p:attrNameLst>
                                      </p:cBhvr>
                                      <p:tavLst>
                                        <p:tav tm="0">
                                          <p:val>
                                            <p:strVal val="#ppt_x+0.4"/>
                                          </p:val>
                                        </p:tav>
                                        <p:tav tm="100000">
                                          <p:val>
                                            <p:strVal val="#ppt_x-0.05"/>
                                          </p:val>
                                        </p:tav>
                                      </p:tavLst>
                                    </p:anim>
                                    <p:anim calcmode="lin" valueType="num">
                                      <p:cBhvr>
                                        <p:cTn id="27" dur="800" decel="100000" fill="hold"/>
                                        <p:tgtEl>
                                          <p:spTgt spid="3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tong.wav"/>
                                        </p:tgtEl>
                                      </p:cMediaNode>
                                    </p:audio>
                                  </p:sub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grpSp>
        <p:nvGrpSpPr>
          <p:cNvPr id="10" name="Nhóm 5">
            <a:extLst>
              <a:ext uri="{FF2B5EF4-FFF2-40B4-BE49-F238E27FC236}">
                <a16:creationId xmlns:a16="http://schemas.microsoft.com/office/drawing/2014/main" xmlns="" id="{DDC9098F-CA0E-7CED-116B-A2A928AAB030}"/>
              </a:ext>
            </a:extLst>
          </p:cNvPr>
          <p:cNvGrpSpPr/>
          <p:nvPr/>
        </p:nvGrpSpPr>
        <p:grpSpPr>
          <a:xfrm>
            <a:off x="214154" y="1299109"/>
            <a:ext cx="6774473" cy="4259780"/>
            <a:chOff x="3614135" y="1470398"/>
            <a:chExt cx="5402415" cy="3526809"/>
          </a:xfrm>
        </p:grpSpPr>
        <p:pic>
          <p:nvPicPr>
            <p:cNvPr id="11" name="Picture 2">
              <a:extLst>
                <a:ext uri="{FF2B5EF4-FFF2-40B4-BE49-F238E27FC236}">
                  <a16:creationId xmlns:a16="http://schemas.microsoft.com/office/drawing/2014/main" xmlns="" id="{F513AA61-3167-BC4F-F62E-DD85639AABB7}"/>
                </a:ext>
              </a:extLst>
            </p:cNvPr>
            <p:cNvPicPr>
              <a:picLocks noChangeAspect="1"/>
            </p:cNvPicPr>
            <p:nvPr/>
          </p:nvPicPr>
          <p:blipFill>
            <a:blip r:embed="rId3"/>
            <a:srcRect/>
            <a:stretch>
              <a:fillRect/>
            </a:stretch>
          </p:blipFill>
          <p:spPr>
            <a:xfrm>
              <a:off x="3614135" y="1470398"/>
              <a:ext cx="5402415" cy="3526809"/>
            </a:xfrm>
            <a:prstGeom prst="rect">
              <a:avLst/>
            </a:prstGeom>
          </p:spPr>
        </p:pic>
        <p:sp>
          <p:nvSpPr>
            <p:cNvPr id="12" name="Hộp Văn bản 32">
              <a:extLst>
                <a:ext uri="{FF2B5EF4-FFF2-40B4-BE49-F238E27FC236}">
                  <a16:creationId xmlns:a16="http://schemas.microsoft.com/office/drawing/2014/main" xmlns="" id="{F159CA5B-5459-6F24-EC88-31CDCDA455AF}"/>
                </a:ext>
              </a:extLst>
            </p:cNvPr>
            <p:cNvSpPr txBox="1"/>
            <p:nvPr/>
          </p:nvSpPr>
          <p:spPr>
            <a:xfrm>
              <a:off x="4326805" y="2045612"/>
              <a:ext cx="3977073" cy="2140472"/>
            </a:xfrm>
            <a:prstGeom prst="rect">
              <a:avLst/>
            </a:prstGeom>
            <a:noFill/>
          </p:spPr>
          <p:txBody>
            <a:bodyPr wrap="square" rtlCol="0">
              <a:spAutoFit/>
            </a:bodyPr>
            <a:lstStyle/>
            <a:p>
              <a:pPr algn="ctr"/>
              <a:r>
                <a:rPr lang="en-US" sz="54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Ôn</a:t>
              </a:r>
              <a:r>
                <a:rPr lang="en-US" sz="54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 </a:t>
              </a:r>
              <a:r>
                <a:rPr lang="en-US" sz="54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luyện</a:t>
              </a:r>
              <a:r>
                <a:rPr lang="en-US" sz="54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 </a:t>
              </a:r>
              <a:r>
                <a:rPr lang="en-US" sz="54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đọc</a:t>
              </a:r>
              <a:r>
                <a:rPr lang="en-US" sz="54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 </a:t>
              </a:r>
              <a:r>
                <a:rPr lang="en-US" sz="54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thành</a:t>
              </a:r>
              <a:r>
                <a:rPr lang="en-US" sz="54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 </a:t>
              </a:r>
              <a:r>
                <a:rPr lang="en-US" sz="54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tiếng</a:t>
              </a:r>
              <a:r>
                <a:rPr lang="en-US" sz="54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 </a:t>
              </a:r>
              <a:r>
                <a:rPr lang="en-US" sz="54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và</a:t>
              </a:r>
              <a:r>
                <a:rPr lang="en-US" sz="54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 </a:t>
              </a:r>
              <a:r>
                <a:rPr lang="en-US" sz="54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đọc</a:t>
              </a:r>
              <a:r>
                <a:rPr lang="en-US" sz="54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 </a:t>
              </a:r>
              <a:r>
                <a:rPr lang="en-US" sz="5400" dirty="0" err="1">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hiểu</a:t>
              </a:r>
              <a:endParaRPr lang="en-US" sz="5400" dirty="0">
                <a:ln w="0">
                  <a:solidFill>
                    <a:srgbClr val="7A1729"/>
                  </a:solidFill>
                </a:ln>
                <a:solidFill>
                  <a:srgbClr val="FDBAB1"/>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endParaRPr>
            </a:p>
          </p:txBody>
        </p:sp>
      </p:grpSp>
      <p:sp>
        <p:nvSpPr>
          <p:cNvPr id="13" name="Freeform 6">
            <a:extLst>
              <a:ext uri="{FF2B5EF4-FFF2-40B4-BE49-F238E27FC236}">
                <a16:creationId xmlns:a16="http://schemas.microsoft.com/office/drawing/2014/main" xmlns=""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10214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318084" y="101760"/>
            <a:ext cx="8806786" cy="784830"/>
          </a:xfrm>
          <a:prstGeom prst="rect">
            <a:avLst/>
          </a:prstGeom>
          <a:noFill/>
        </p:spPr>
        <p:txBody>
          <a:bodyPr wrap="square" rtlCol="0">
            <a:spAutoFit/>
          </a:bodyPr>
          <a:lstStyle/>
          <a:p>
            <a:pPr algn="ctr"/>
            <a:r>
              <a:rPr lang="en-US" sz="4500" b="1" dirty="0">
                <a:solidFill>
                  <a:srgbClr val="7A1729"/>
                </a:solidFill>
                <a:latin typeface="Calibri" panose="020F0502020204030204" pitchFamily="34" charset="0"/>
                <a:cs typeface="Calibri" panose="020F0502020204030204" pitchFamily="34" charset="0"/>
              </a:rPr>
              <a:t>1. </a:t>
            </a:r>
            <a:r>
              <a:rPr lang="en-US" sz="4500" b="1" dirty="0" err="1">
                <a:solidFill>
                  <a:srgbClr val="7A1729"/>
                </a:solidFill>
                <a:latin typeface="Calibri" panose="020F0502020204030204" pitchFamily="34" charset="0"/>
                <a:cs typeface="Calibri" panose="020F0502020204030204" pitchFamily="34" charset="0"/>
              </a:rPr>
              <a:t>Đọc</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thành</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tiếng</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và</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trả</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lời</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câu</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hỏi</a:t>
            </a:r>
            <a:r>
              <a:rPr lang="en-US" sz="4500" b="1" dirty="0">
                <a:solidFill>
                  <a:srgbClr val="7A1729"/>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881743"/>
            <a:ext cx="11875269" cy="5730639"/>
          </a:xfrm>
          <a:prstGeom prst="rect">
            <a:avLst/>
          </a:prstGeom>
        </p:spPr>
      </p:pic>
      <p:sp>
        <p:nvSpPr>
          <p:cNvPr id="7" name="TextBox 6">
            <a:extLst>
              <a:ext uri="{FF2B5EF4-FFF2-40B4-BE49-F238E27FC236}">
                <a16:creationId xmlns:a16="http://schemas.microsoft.com/office/drawing/2014/main" xmlns="" id="{7F5CB86F-BD18-8E26-BAD4-C6A1BBA3878F}"/>
              </a:ext>
            </a:extLst>
          </p:cNvPr>
          <p:cNvSpPr txBox="1"/>
          <p:nvPr/>
        </p:nvSpPr>
        <p:spPr>
          <a:xfrm>
            <a:off x="4208786" y="1060614"/>
            <a:ext cx="3774421" cy="830997"/>
          </a:xfrm>
          <a:prstGeom prst="rect">
            <a:avLst/>
          </a:prstGeom>
          <a:noFill/>
        </p:spPr>
        <p:txBody>
          <a:bodyPr wrap="square">
            <a:spAutoFit/>
          </a:bodyPr>
          <a:lstStyle/>
          <a:p>
            <a:pPr algn="ctr"/>
            <a:r>
              <a:rPr lang="en-US" sz="4800" b="1" dirty="0">
                <a:ln w="6350">
                  <a:solidFill>
                    <a:srgbClr val="7A1729"/>
                  </a:solidFill>
                  <a:prstDash val="solid"/>
                </a:ln>
                <a:solidFill>
                  <a:srgbClr val="FB6D7E"/>
                </a:solidFill>
                <a:effectLst>
                  <a:outerShdw blurRad="12700" dist="38100" dir="2700000" algn="tl" rotWithShape="0">
                    <a:schemeClr val="accent4">
                      <a:lumMod val="50000"/>
                    </a:schemeClr>
                  </a:outerShdw>
                </a:effectLst>
                <a:latin typeface="#9Slide05 SVNClementine" panose="020F0502020204030203" pitchFamily="34" charset="0"/>
              </a:rPr>
              <a:t>Con </a:t>
            </a:r>
            <a:r>
              <a:rPr lang="en-US" sz="4800" b="1" dirty="0" err="1">
                <a:ln w="6350">
                  <a:solidFill>
                    <a:srgbClr val="7A1729"/>
                  </a:solidFill>
                  <a:prstDash val="solid"/>
                </a:ln>
                <a:solidFill>
                  <a:srgbClr val="FB6D7E"/>
                </a:solidFill>
                <a:effectLst>
                  <a:outerShdw blurRad="12700" dist="38100" dir="2700000" algn="tl" rotWithShape="0">
                    <a:schemeClr val="accent4">
                      <a:lumMod val="50000"/>
                    </a:schemeClr>
                  </a:outerShdw>
                </a:effectLst>
                <a:latin typeface="#9Slide05 SVNClementine" panose="020F0502020204030203" pitchFamily="34" charset="0"/>
              </a:rPr>
              <a:t>suối</a:t>
            </a:r>
            <a:r>
              <a:rPr lang="en-US" sz="4800" b="1" dirty="0">
                <a:ln w="6350">
                  <a:solidFill>
                    <a:srgbClr val="7A1729"/>
                  </a:solidFill>
                  <a:prstDash val="solid"/>
                </a:ln>
                <a:solidFill>
                  <a:srgbClr val="FB6D7E"/>
                </a:solidFill>
                <a:effectLst>
                  <a:outerShdw blurRad="12700" dist="38100" dir="2700000" algn="tl" rotWithShape="0">
                    <a:schemeClr val="accent4">
                      <a:lumMod val="50000"/>
                    </a:schemeClr>
                  </a:outerShdw>
                </a:effectLst>
                <a:latin typeface="#9Slide05 SVNClementine" panose="020F0502020204030203" pitchFamily="34" charset="0"/>
              </a:rPr>
              <a:t> </a:t>
            </a:r>
            <a:r>
              <a:rPr lang="en-US" sz="4800" b="1" dirty="0" err="1">
                <a:ln w="6350">
                  <a:solidFill>
                    <a:srgbClr val="7A1729"/>
                  </a:solidFill>
                  <a:prstDash val="solid"/>
                </a:ln>
                <a:solidFill>
                  <a:srgbClr val="FB6D7E"/>
                </a:solidFill>
                <a:effectLst>
                  <a:outerShdw blurRad="12700" dist="38100" dir="2700000" algn="tl" rotWithShape="0">
                    <a:schemeClr val="accent4">
                      <a:lumMod val="50000"/>
                    </a:schemeClr>
                  </a:outerShdw>
                </a:effectLst>
                <a:latin typeface="#9Slide05 SVNClementine" panose="020F0502020204030203" pitchFamily="34" charset="0"/>
              </a:rPr>
              <a:t>nhỏ</a:t>
            </a:r>
            <a:endParaRPr lang="en-US" sz="4800" b="1" dirty="0">
              <a:ln w="6350">
                <a:solidFill>
                  <a:srgbClr val="7A1729"/>
                </a:solidFill>
                <a:prstDash val="solid"/>
              </a:ln>
              <a:solidFill>
                <a:srgbClr val="FB6D7E"/>
              </a:solidFill>
              <a:effectLst>
                <a:outerShdw blurRad="12700" dist="38100" dir="2700000" algn="tl" rotWithShape="0">
                  <a:schemeClr val="accent4">
                    <a:lumMod val="50000"/>
                  </a:schemeClr>
                </a:outerShdw>
              </a:effectLst>
              <a:latin typeface="#9Slide05 SVNClementine" panose="020F0502020204030203" pitchFamily="34" charset="0"/>
            </a:endParaRPr>
          </a:p>
        </p:txBody>
      </p:sp>
      <p:sp>
        <p:nvSpPr>
          <p:cNvPr id="8" name="TextBox 7">
            <a:extLst>
              <a:ext uri="{FF2B5EF4-FFF2-40B4-BE49-F238E27FC236}">
                <a16:creationId xmlns:a16="http://schemas.microsoft.com/office/drawing/2014/main" xmlns="" id="{F826281F-7A3F-E88E-7613-2D1B569CCA7F}"/>
              </a:ext>
            </a:extLst>
          </p:cNvPr>
          <p:cNvSpPr txBox="1"/>
          <p:nvPr/>
        </p:nvSpPr>
        <p:spPr>
          <a:xfrm>
            <a:off x="411460" y="1956954"/>
            <a:ext cx="3837543" cy="3970318"/>
          </a:xfrm>
          <a:prstGeom prst="rect">
            <a:avLst/>
          </a:prstGeom>
          <a:noFill/>
        </p:spPr>
        <p:txBody>
          <a:bodyPr wrap="square" rtlCol="0">
            <a:spAutoFit/>
          </a:bodyPr>
          <a:lstStyle/>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a:t>
            </a:r>
            <a:r>
              <a:rPr lang="en-US" sz="2800" dirty="0">
                <a:solidFill>
                  <a:srgbClr val="7A1729"/>
                </a:solidFill>
                <a:cs typeface="Calibri" panose="020F0502020204030204" pitchFamily="34" charset="0"/>
              </a:rPr>
              <a:t> con </a:t>
            </a:r>
            <a:r>
              <a:rPr lang="en-US" sz="2800" dirty="0" err="1">
                <a:solidFill>
                  <a:srgbClr val="7A1729"/>
                </a:solidFill>
                <a:cs typeface="Calibri" panose="020F0502020204030204" pitchFamily="34" charset="0"/>
              </a:rPr>
              <a:t>suối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nhỏ</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Nằm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dưới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tàn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cây</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xanh</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Bạn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nai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thỏ</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hoa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thơm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trái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lành</a:t>
            </a:r>
            <a:r>
              <a:rPr lang="en-US" sz="2800" dirty="0">
                <a:solidFill>
                  <a:srgbClr val="7A1729"/>
                </a:solidFill>
                <a:cs typeface="Calibri" panose="020F0502020204030204" pitchFamily="34" charset="0"/>
              </a:rPr>
              <a:t>.</a:t>
            </a:r>
          </a:p>
          <a:p>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a:t>
            </a:r>
            <a:r>
              <a:rPr lang="en-US" sz="2800" dirty="0">
                <a:solidFill>
                  <a:srgbClr val="7A1729"/>
                </a:solidFill>
                <a:cs typeface="Calibri" panose="020F0502020204030204" pitchFamily="34" charset="0"/>
              </a:rPr>
              <a:t> con </a:t>
            </a:r>
            <a:r>
              <a:rPr lang="en-US" sz="2800" dirty="0" err="1">
                <a:solidFill>
                  <a:srgbClr val="7A1729"/>
                </a:solidFill>
                <a:cs typeface="Calibri" panose="020F0502020204030204" pitchFamily="34" charset="0"/>
              </a:rPr>
              <a:t>suối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nhỏ</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Nằm</a:t>
            </a:r>
            <a:r>
              <a:rPr lang="en-US" sz="2800" dirty="0">
                <a:solidFill>
                  <a:srgbClr val="7A1729"/>
                </a:solidFill>
                <a:cs typeface="Calibri" panose="020F0502020204030204" pitchFamily="34" charset="0"/>
              </a:rPr>
              <a:t> ở </a:t>
            </a:r>
            <a:r>
              <a:rPr lang="en-US" sz="2800" dirty="0" err="1">
                <a:solidFill>
                  <a:srgbClr val="7A1729"/>
                </a:solidFill>
                <a:cs typeface="Calibri" panose="020F0502020204030204" pitchFamily="34" charset="0"/>
              </a:rPr>
              <a:t>dưới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chân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đồi</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Bạn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sương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gió</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Của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vầng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trăng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lưng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trời</a:t>
            </a:r>
            <a:r>
              <a:rPr lang="en-US" sz="2800" dirty="0">
                <a:solidFill>
                  <a:srgbClr val="7A1729"/>
                </a:solidFill>
                <a:cs typeface="Calibri" panose="020F0502020204030204" pitchFamily="34" charset="0"/>
              </a:rPr>
              <a:t>.</a:t>
            </a:r>
          </a:p>
        </p:txBody>
      </p:sp>
      <p:sp>
        <p:nvSpPr>
          <p:cNvPr id="11" name="TextBox 10">
            <a:extLst>
              <a:ext uri="{FF2B5EF4-FFF2-40B4-BE49-F238E27FC236}">
                <a16:creationId xmlns:a16="http://schemas.microsoft.com/office/drawing/2014/main" xmlns="" id="{984428FD-55CD-173E-54AD-A5829343CB1B}"/>
              </a:ext>
            </a:extLst>
          </p:cNvPr>
          <p:cNvSpPr txBox="1"/>
          <p:nvPr/>
        </p:nvSpPr>
        <p:spPr>
          <a:xfrm>
            <a:off x="4249003" y="1956954"/>
            <a:ext cx="3837543" cy="3970318"/>
          </a:xfrm>
          <a:prstGeom prst="rect">
            <a:avLst/>
          </a:prstGeom>
          <a:noFill/>
        </p:spPr>
        <p:txBody>
          <a:bodyPr wrap="square" rtlCol="0">
            <a:spAutoFit/>
          </a:bodyPr>
          <a:lstStyle/>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a:t>
            </a:r>
            <a:r>
              <a:rPr lang="en-US" sz="2800" dirty="0">
                <a:solidFill>
                  <a:srgbClr val="7A1729"/>
                </a:solidFill>
                <a:cs typeface="Calibri" panose="020F0502020204030204" pitchFamily="34" charset="0"/>
              </a:rPr>
              <a:t> con </a:t>
            </a:r>
            <a:r>
              <a:rPr lang="en-US" sz="2800" dirty="0" err="1">
                <a:solidFill>
                  <a:srgbClr val="7A1729"/>
                </a:solidFill>
                <a:cs typeface="Calibri" panose="020F0502020204030204" pitchFamily="34" charset="0"/>
              </a:rPr>
              <a:t>suối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nhỏ</a:t>
            </a:r>
            <a:endParaRPr lang="en-US" sz="2800" dirty="0">
              <a:solidFill>
                <a:srgbClr val="7A1729"/>
              </a:solidFill>
              <a:cs typeface="Calibri" panose="020F0502020204030204" pitchFamily="34" charset="0"/>
            </a:endParaRPr>
          </a:p>
          <a:p>
            <a:r>
              <a:rPr lang="en-US" sz="2800" dirty="0">
                <a:solidFill>
                  <a:srgbClr val="7A1729"/>
                </a:solidFill>
                <a:cs typeface="Calibri" panose="020F0502020204030204" pitchFamily="34" charset="0"/>
              </a:rPr>
              <a:t>Trong </a:t>
            </a:r>
            <a:r>
              <a:rPr lang="en-US" sz="2800" dirty="0" err="1">
                <a:solidFill>
                  <a:srgbClr val="7A1729"/>
                </a:solidFill>
                <a:cs typeface="Calibri" panose="020F0502020204030204" pitchFamily="34" charset="0"/>
              </a:rPr>
              <a:t>veo</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và</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ngọt</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ngào</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Đàn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reo</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róc</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rách</a:t>
            </a:r>
            <a:endParaRPr lang="en-US" sz="2800" dirty="0">
              <a:solidFill>
                <a:srgbClr val="7A1729"/>
              </a:solidFill>
              <a:cs typeface="Calibri" panose="020F0502020204030204" pitchFamily="34" charset="0"/>
            </a:endParaRPr>
          </a:p>
          <a:p>
            <a:r>
              <a:rPr lang="en-US" sz="2800" dirty="0">
                <a:solidFill>
                  <a:srgbClr val="7A1729"/>
                </a:solidFill>
                <a:cs typeface="Calibri" panose="020F0502020204030204" pitchFamily="34" charset="0"/>
              </a:rPr>
              <a:t>Khi </a:t>
            </a:r>
            <a:r>
              <a:rPr lang="en-US" sz="2800" dirty="0" err="1">
                <a:solidFill>
                  <a:srgbClr val="7A1729"/>
                </a:solidFill>
                <a:cs typeface="Calibri" panose="020F0502020204030204" pitchFamily="34" charset="0"/>
              </a:rPr>
              <a:t>trầm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khi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vút</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cao</a:t>
            </a:r>
            <a:r>
              <a:rPr lang="en-US" sz="2800" dirty="0">
                <a:solidFill>
                  <a:srgbClr val="7A1729"/>
                </a:solidFill>
                <a:cs typeface="Calibri" panose="020F0502020204030204" pitchFamily="34" charset="0"/>
              </a:rPr>
              <a:t>.</a:t>
            </a:r>
          </a:p>
          <a:p>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a:t>
            </a:r>
            <a:r>
              <a:rPr lang="en-US" sz="2800" dirty="0">
                <a:solidFill>
                  <a:srgbClr val="7A1729"/>
                </a:solidFill>
                <a:cs typeface="Calibri" panose="020F0502020204030204" pitchFamily="34" charset="0"/>
              </a:rPr>
              <a:t> con </a:t>
            </a:r>
            <a:r>
              <a:rPr lang="en-US" sz="2800" dirty="0" err="1">
                <a:solidFill>
                  <a:srgbClr val="7A1729"/>
                </a:solidFill>
                <a:cs typeface="Calibri" panose="020F0502020204030204" pitchFamily="34" charset="0"/>
              </a:rPr>
              <a:t>suối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nhỏ</a:t>
            </a:r>
            <a:endParaRPr lang="en-US" sz="2800" dirty="0">
              <a:solidFill>
                <a:srgbClr val="7A1729"/>
              </a:solidFill>
              <a:cs typeface="Calibri" panose="020F0502020204030204" pitchFamily="34" charset="0"/>
            </a:endParaRPr>
          </a:p>
          <a:p>
            <a:r>
              <a:rPr lang="en-US" sz="2800" dirty="0">
                <a:solidFill>
                  <a:srgbClr val="7A1729"/>
                </a:solidFill>
                <a:cs typeface="Calibri" panose="020F0502020204030204" pitchFamily="34" charset="0"/>
              </a:rPr>
              <a:t>Men </a:t>
            </a:r>
            <a:r>
              <a:rPr lang="en-US" sz="2800" dirty="0" err="1">
                <a:solidFill>
                  <a:srgbClr val="7A1729"/>
                </a:solidFill>
                <a:cs typeface="Calibri" panose="020F0502020204030204" pitchFamily="34" charset="0"/>
              </a:rPr>
              <a:t>bờ</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đá</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đi</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yêu</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cua</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yêu</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cá</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Tiếng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hát</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ru</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thầm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thì</a:t>
            </a:r>
            <a:r>
              <a:rPr lang="en-US" sz="2800" dirty="0">
                <a:solidFill>
                  <a:srgbClr val="7A1729"/>
                </a:solidFill>
                <a:cs typeface="Calibri" panose="020F0502020204030204" pitchFamily="34" charset="0"/>
              </a:rPr>
              <a:t>.</a:t>
            </a:r>
          </a:p>
        </p:txBody>
      </p:sp>
      <p:sp>
        <p:nvSpPr>
          <p:cNvPr id="12" name="TextBox 11">
            <a:extLst>
              <a:ext uri="{FF2B5EF4-FFF2-40B4-BE49-F238E27FC236}">
                <a16:creationId xmlns:a16="http://schemas.microsoft.com/office/drawing/2014/main" xmlns="" id="{1B399449-41C9-1C08-2F27-0FF477F41D49}"/>
              </a:ext>
            </a:extLst>
          </p:cNvPr>
          <p:cNvSpPr txBox="1"/>
          <p:nvPr/>
        </p:nvSpPr>
        <p:spPr>
          <a:xfrm>
            <a:off x="7741550" y="1956954"/>
            <a:ext cx="4292082" cy="3970318"/>
          </a:xfrm>
          <a:prstGeom prst="rect">
            <a:avLst/>
          </a:prstGeom>
          <a:noFill/>
        </p:spPr>
        <p:txBody>
          <a:bodyPr wrap="square" rtlCol="0">
            <a:spAutoFit/>
          </a:bodyPr>
          <a:lstStyle/>
          <a:p>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là</a:t>
            </a:r>
            <a:r>
              <a:rPr lang="en-US" sz="2800" dirty="0">
                <a:solidFill>
                  <a:srgbClr val="7A1729"/>
                </a:solidFill>
                <a:cs typeface="Calibri" panose="020F0502020204030204" pitchFamily="34" charset="0"/>
              </a:rPr>
              <a:t> con </a:t>
            </a:r>
            <a:r>
              <a:rPr lang="en-US" sz="2800" dirty="0" err="1">
                <a:solidFill>
                  <a:srgbClr val="7A1729"/>
                </a:solidFill>
                <a:cs typeface="Calibri" panose="020F0502020204030204" pitchFamily="34" charset="0"/>
              </a:rPr>
              <a:t>suối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nhỏ</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Bước</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chân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không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biết</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dừng</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Mang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niềm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vui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bày</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tỏ</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Với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dòng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sông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mênh</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mông</a:t>
            </a:r>
            <a:r>
              <a:rPr lang="en-US" sz="2800" dirty="0">
                <a:solidFill>
                  <a:srgbClr val="7A1729"/>
                </a:solidFill>
                <a:cs typeface="Calibri" panose="020F0502020204030204" pitchFamily="34" charset="0"/>
              </a:rPr>
              <a:t>.</a:t>
            </a:r>
          </a:p>
          <a:p>
            <a:endParaRPr lang="en-US" sz="2800" dirty="0">
              <a:solidFill>
                <a:srgbClr val="7A1729"/>
              </a:solidFill>
              <a:cs typeface="Calibri" panose="020F0502020204030204" pitchFamily="34" charset="0"/>
            </a:endParaRPr>
          </a:p>
          <a:p>
            <a:r>
              <a:rPr lang="en-US" sz="2800" dirty="0">
                <a:solidFill>
                  <a:srgbClr val="7A1729"/>
                </a:solidFill>
                <a:cs typeface="Calibri" panose="020F0502020204030204" pitchFamily="34" charset="0"/>
              </a:rPr>
              <a:t>Mai </a:t>
            </a:r>
            <a:r>
              <a:rPr lang="en-US" sz="2800" dirty="0" err="1">
                <a:solidFill>
                  <a:srgbClr val="7A1729"/>
                </a:solidFill>
                <a:cs typeface="Calibri" panose="020F0502020204030204" pitchFamily="34" charset="0"/>
              </a:rPr>
              <a:t>sông</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về</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biển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mẹ</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Có</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bước</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theo</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về</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Biển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nằm</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nghe</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tôi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kể</a:t>
            </a:r>
            <a:endParaRPr lang="en-US" sz="2800" dirty="0">
              <a:solidFill>
                <a:srgbClr val="7A1729"/>
              </a:solidFill>
              <a:cs typeface="Calibri" panose="020F0502020204030204" pitchFamily="34" charset="0"/>
            </a:endParaRPr>
          </a:p>
          <a:p>
            <a:r>
              <a:rPr lang="en-US" sz="2800" dirty="0" err="1">
                <a:solidFill>
                  <a:srgbClr val="7A1729"/>
                </a:solidFill>
                <a:cs typeface="Calibri" panose="020F0502020204030204" pitchFamily="34" charset="0"/>
              </a:rPr>
              <a:t>Câu</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chuyện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dài</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sơn</a:t>
            </a:r>
            <a:r>
              <a:rPr lang="en-US" sz="2800" dirty="0">
                <a:solidFill>
                  <a:srgbClr val="7A1729"/>
                </a:solidFill>
                <a:cs typeface="Calibri" panose="020F0502020204030204" pitchFamily="34" charset="0"/>
              </a:rPr>
              <a:t> </a:t>
            </a:r>
            <a:r>
              <a:rPr lang="en-US" sz="2800" dirty="0" err="1">
                <a:solidFill>
                  <a:srgbClr val="7A1729"/>
                </a:solidFill>
                <a:cs typeface="Calibri" panose="020F0502020204030204" pitchFamily="34" charset="0"/>
              </a:rPr>
              <a:t>khê</a:t>
            </a:r>
            <a:r>
              <a:rPr lang="en-US" sz="2800" dirty="0">
                <a:solidFill>
                  <a:srgbClr val="7A1729"/>
                </a:solidFill>
                <a:cs typeface="Calibri" panose="020F0502020204030204" pitchFamily="34" charset="0"/>
              </a:rPr>
              <a:t>…</a:t>
            </a:r>
          </a:p>
        </p:txBody>
      </p:sp>
      <p:sp>
        <p:nvSpPr>
          <p:cNvPr id="13" name="TextBox 12">
            <a:extLst>
              <a:ext uri="{FF2B5EF4-FFF2-40B4-BE49-F238E27FC236}">
                <a16:creationId xmlns:a16="http://schemas.microsoft.com/office/drawing/2014/main" xmlns="" id="{FC61CFCC-96B7-B045-D546-20E1D561D6FC}"/>
              </a:ext>
            </a:extLst>
          </p:cNvPr>
          <p:cNvSpPr txBox="1"/>
          <p:nvPr/>
        </p:nvSpPr>
        <p:spPr>
          <a:xfrm>
            <a:off x="6519324" y="5976257"/>
            <a:ext cx="3473762" cy="553998"/>
          </a:xfrm>
          <a:prstGeom prst="rect">
            <a:avLst/>
          </a:prstGeom>
          <a:noFill/>
        </p:spPr>
        <p:txBody>
          <a:bodyPr wrap="square" rtlCol="0">
            <a:spAutoFit/>
          </a:bodyPr>
          <a:lstStyle/>
          <a:p>
            <a:pPr algn="ctr"/>
            <a:r>
              <a:rPr lang="en-US" sz="3000" dirty="0" err="1">
                <a:solidFill>
                  <a:srgbClr val="7A1729"/>
                </a:solidFill>
                <a:cs typeface="Calibri" panose="020F0502020204030204" pitchFamily="34" charset="0"/>
              </a:rPr>
              <a:t>Nguyễn</a:t>
            </a:r>
            <a:r>
              <a:rPr lang="en-US" sz="3000" dirty="0">
                <a:solidFill>
                  <a:srgbClr val="7A1729"/>
                </a:solidFill>
                <a:cs typeface="Calibri" panose="020F0502020204030204" pitchFamily="34" charset="0"/>
              </a:rPr>
              <a:t> </a:t>
            </a:r>
            <a:r>
              <a:rPr lang="en-US" sz="3000" dirty="0" err="1">
                <a:solidFill>
                  <a:srgbClr val="7A1729"/>
                </a:solidFill>
                <a:cs typeface="Calibri" panose="020F0502020204030204" pitchFamily="34" charset="0"/>
              </a:rPr>
              <a:t>Lãnh</a:t>
            </a:r>
            <a:r>
              <a:rPr lang="en-US" sz="3000" dirty="0">
                <a:solidFill>
                  <a:srgbClr val="7A1729"/>
                </a:solidFill>
                <a:cs typeface="Calibri" panose="020F0502020204030204" pitchFamily="34" charset="0"/>
              </a:rPr>
              <a:t> </a:t>
            </a:r>
            <a:r>
              <a:rPr lang="en-US" sz="3000" dirty="0" err="1">
                <a:solidFill>
                  <a:srgbClr val="7A1729"/>
                </a:solidFill>
                <a:cs typeface="Calibri" panose="020F0502020204030204" pitchFamily="34" charset="0"/>
              </a:rPr>
              <a:t>Thắng</a:t>
            </a:r>
            <a:endParaRPr lang="en-US" sz="3000" dirty="0">
              <a:solidFill>
                <a:srgbClr val="7A1729"/>
              </a:solidFill>
              <a:cs typeface="Calibri" panose="020F0502020204030204" pitchFamily="34" charset="0"/>
            </a:endParaRPr>
          </a:p>
        </p:txBody>
      </p:sp>
      <p:sp>
        <p:nvSpPr>
          <p:cNvPr id="14" name="Freeform 2">
            <a:extLst>
              <a:ext uri="{FF2B5EF4-FFF2-40B4-BE49-F238E27FC236}">
                <a16:creationId xmlns:a16="http://schemas.microsoft.com/office/drawing/2014/main" xmlns=""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665883" y="221960"/>
            <a:ext cx="8806786" cy="784830"/>
          </a:xfrm>
          <a:prstGeom prst="rect">
            <a:avLst/>
          </a:prstGeom>
          <a:noFill/>
        </p:spPr>
        <p:txBody>
          <a:bodyPr wrap="square" rtlCol="0">
            <a:spAutoFit/>
          </a:bodyPr>
          <a:lstStyle/>
          <a:p>
            <a:pPr algn="ctr"/>
            <a:r>
              <a:rPr lang="en-US" sz="4500" b="1" dirty="0">
                <a:solidFill>
                  <a:srgbClr val="7A1729"/>
                </a:solidFill>
                <a:latin typeface="Calibri" panose="020F0502020204030204" pitchFamily="34" charset="0"/>
                <a:cs typeface="Calibri" panose="020F0502020204030204" pitchFamily="34" charset="0"/>
              </a:rPr>
              <a:t>1. </a:t>
            </a:r>
            <a:r>
              <a:rPr lang="en-US" sz="4500" b="1" dirty="0" err="1">
                <a:solidFill>
                  <a:srgbClr val="7A1729"/>
                </a:solidFill>
                <a:latin typeface="Calibri" panose="020F0502020204030204" pitchFamily="34" charset="0"/>
                <a:cs typeface="Calibri" panose="020F0502020204030204" pitchFamily="34" charset="0"/>
              </a:rPr>
              <a:t>Đọc</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thành</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tiếng</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và</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trả</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lời</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câu</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hỏi</a:t>
            </a:r>
            <a:r>
              <a:rPr lang="en-US" sz="4500" b="1" dirty="0">
                <a:solidFill>
                  <a:srgbClr val="7A1729"/>
                </a:solidFill>
                <a:latin typeface="Calibri" panose="020F0502020204030204" pitchFamily="34" charset="0"/>
                <a:cs typeface="Calibri" panose="020F0502020204030204" pitchFamily="34" charset="0"/>
              </a:rPr>
              <a:t>:</a:t>
            </a:r>
          </a:p>
        </p:txBody>
      </p:sp>
      <p:grpSp>
        <p:nvGrpSpPr>
          <p:cNvPr id="53" name="Group 52">
            <a:extLst>
              <a:ext uri="{FF2B5EF4-FFF2-40B4-BE49-F238E27FC236}">
                <a16:creationId xmlns:a16="http://schemas.microsoft.com/office/drawing/2014/main" xmlns="" id="{CF63972E-9624-B84F-5429-F1C4BF8E0C71}"/>
              </a:ext>
            </a:extLst>
          </p:cNvPr>
          <p:cNvGrpSpPr/>
          <p:nvPr/>
        </p:nvGrpSpPr>
        <p:grpSpPr>
          <a:xfrm>
            <a:off x="349829" y="913516"/>
            <a:ext cx="5619574" cy="2734257"/>
            <a:chOff x="116330" y="557655"/>
            <a:chExt cx="5619574" cy="2734257"/>
          </a:xfrm>
        </p:grpSpPr>
        <p:sp>
          <p:nvSpPr>
            <p:cNvPr id="31" name="Rectangle: Rounded Corners 30">
              <a:extLst>
                <a:ext uri="{FF2B5EF4-FFF2-40B4-BE49-F238E27FC236}">
                  <a16:creationId xmlns:a16="http://schemas.microsoft.com/office/drawing/2014/main" xmlns="" id="{7DF68779-C88D-8474-FE5C-CD76390C18A3}"/>
                </a:ext>
              </a:extLst>
            </p:cNvPr>
            <p:cNvSpPr/>
            <p:nvPr/>
          </p:nvSpPr>
          <p:spPr>
            <a:xfrm>
              <a:off x="432384" y="1097352"/>
              <a:ext cx="5303520" cy="219456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endParaRPr>
            </a:p>
          </p:txBody>
        </p:sp>
        <p:pic>
          <p:nvPicPr>
            <p:cNvPr id="35" name="Picture 34" descr="A cartoon of a child sitting on a pile of books&#10;&#10;Description automatically generated">
              <a:extLst>
                <a:ext uri="{FF2B5EF4-FFF2-40B4-BE49-F238E27FC236}">
                  <a16:creationId xmlns:a16="http://schemas.microsoft.com/office/drawing/2014/main" xmlns="" id="{F83BED84-6294-8B24-6DEE-7CB0336EF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6330" y="557655"/>
              <a:ext cx="1241074" cy="1188720"/>
            </a:xfrm>
            <a:prstGeom prst="rect">
              <a:avLst/>
            </a:prstGeom>
          </p:spPr>
        </p:pic>
        <p:sp>
          <p:nvSpPr>
            <p:cNvPr id="46" name="Hộp Văn bản 107">
              <a:extLst>
                <a:ext uri="{FF2B5EF4-FFF2-40B4-BE49-F238E27FC236}">
                  <a16:creationId xmlns:a16="http://schemas.microsoft.com/office/drawing/2014/main" xmlns="" id="{543807B6-A4C4-03EB-B33D-35DCC8CB49F7}"/>
                </a:ext>
              </a:extLst>
            </p:cNvPr>
            <p:cNvSpPr txBox="1"/>
            <p:nvPr/>
          </p:nvSpPr>
          <p:spPr>
            <a:xfrm>
              <a:off x="539533" y="1225136"/>
              <a:ext cx="5196371" cy="1938992"/>
            </a:xfrm>
            <a:prstGeom prst="rect">
              <a:avLst/>
            </a:prstGeom>
            <a:noFill/>
          </p:spPr>
          <p:txBody>
            <a:bodyPr wrap="square" rtlCol="0">
              <a:spAutoFit/>
            </a:bodyPr>
            <a:lstStyle/>
            <a:p>
              <a:pPr algn="just"/>
              <a:r>
                <a:rPr lang="en-US" sz="2400" dirty="0">
                  <a:latin typeface="UTM Duepuntozero" panose="02040603050506020204" pitchFamily="18" charset="0"/>
                </a:rPr>
                <a:t>       1. </a:t>
              </a:r>
              <a:r>
                <a:rPr lang="en-US" sz="2400" dirty="0" err="1">
                  <a:latin typeface="UTM Duepuntozero" panose="02040603050506020204" pitchFamily="18" charset="0"/>
                </a:rPr>
                <a:t>Đọc</a:t>
              </a:r>
              <a:r>
                <a:rPr lang="en-US" sz="2400" dirty="0">
                  <a:latin typeface="UTM Duepuntozero" panose="02040603050506020204" pitchFamily="18" charset="0"/>
                </a:rPr>
                <a:t> </a:t>
              </a:r>
              <a:r>
                <a:rPr lang="en-US" sz="2400" dirty="0" err="1">
                  <a:latin typeface="UTM Duepuntozero" panose="02040603050506020204" pitchFamily="18" charset="0"/>
                </a:rPr>
                <a:t>đoạn</a:t>
              </a:r>
              <a:r>
                <a:rPr lang="en-US" sz="2400" dirty="0">
                  <a:latin typeface="UTM Duepuntozero" panose="02040603050506020204" pitchFamily="18" charset="0"/>
                </a:rPr>
                <a:t> </a:t>
              </a:r>
              <a:r>
                <a:rPr lang="en-US" sz="2400" dirty="0" err="1">
                  <a:latin typeface="UTM Duepuntozero" panose="02040603050506020204" pitchFamily="18" charset="0"/>
                </a:rPr>
                <a:t>từ</a:t>
              </a:r>
              <a:r>
                <a:rPr lang="en-US" sz="2400" dirty="0">
                  <a:latin typeface="UTM Duepuntozero" panose="02040603050506020204" pitchFamily="18" charset="0"/>
                </a:rPr>
                <a:t> </a:t>
              </a:r>
              <a:r>
                <a:rPr lang="en-US" sz="2400" dirty="0" err="1">
                  <a:latin typeface="UTM Duepuntozero" panose="02040603050506020204" pitchFamily="18" charset="0"/>
                </a:rPr>
                <a:t>đầu</a:t>
              </a:r>
              <a:r>
                <a:rPr lang="en-US" sz="2400" dirty="0">
                  <a:latin typeface="UTM Duepuntozero" panose="02040603050506020204" pitchFamily="18" charset="0"/>
                </a:rPr>
                <a:t> </a:t>
              </a:r>
              <a:r>
                <a:rPr lang="en-US" sz="2400" dirty="0" err="1">
                  <a:latin typeface="UTM Duepuntozero" panose="02040603050506020204" pitchFamily="18" charset="0"/>
                </a:rPr>
                <a:t>đến</a:t>
              </a:r>
              <a:r>
                <a:rPr lang="en-US" sz="2400" dirty="0">
                  <a:latin typeface="UTM Duepuntozero" panose="02040603050506020204" pitchFamily="18" charset="0"/>
                </a:rPr>
                <a:t> “</a:t>
              </a:r>
              <a:r>
                <a:rPr lang="en-US" sz="2400" dirty="0" err="1">
                  <a:latin typeface="UTM Duepuntozero" panose="02040603050506020204" pitchFamily="18" charset="0"/>
                </a:rPr>
                <a:t>Tiếng</a:t>
              </a:r>
              <a:r>
                <a:rPr lang="en-US" sz="2400" dirty="0">
                  <a:latin typeface="UTM Duepuntozero" panose="02040603050506020204" pitchFamily="18" charset="0"/>
                </a:rPr>
                <a:t> </a:t>
              </a:r>
              <a:r>
                <a:rPr lang="en-US" sz="2400" dirty="0" err="1">
                  <a:latin typeface="UTM Duepuntozero" panose="02040603050506020204" pitchFamily="18" charset="0"/>
                </a:rPr>
                <a:t>hát</a:t>
              </a:r>
              <a:r>
                <a:rPr lang="en-US" sz="2400" dirty="0">
                  <a:latin typeface="UTM Duepuntozero" panose="02040603050506020204" pitchFamily="18" charset="0"/>
                </a:rPr>
                <a:t> </a:t>
              </a:r>
              <a:r>
                <a:rPr lang="en-US" sz="2400" dirty="0" err="1">
                  <a:latin typeface="UTM Duepuntozero" panose="02040603050506020204" pitchFamily="18" charset="0"/>
                </a:rPr>
                <a:t>ru</a:t>
              </a:r>
              <a:r>
                <a:rPr lang="en-US" sz="2400" dirty="0">
                  <a:latin typeface="UTM Duepuntozero" panose="02040603050506020204" pitchFamily="18" charset="0"/>
                </a:rPr>
                <a:t> </a:t>
              </a:r>
              <a:r>
                <a:rPr lang="en-US" sz="2400" dirty="0" err="1">
                  <a:latin typeface="UTM Duepuntozero" panose="02040603050506020204" pitchFamily="18" charset="0"/>
                </a:rPr>
                <a:t>thầm</a:t>
              </a:r>
              <a:r>
                <a:rPr lang="en-US" sz="2400" dirty="0">
                  <a:latin typeface="UTM Duepuntozero" panose="02040603050506020204" pitchFamily="18" charset="0"/>
                </a:rPr>
                <a:t> </a:t>
              </a:r>
              <a:r>
                <a:rPr lang="en-US" sz="2400" dirty="0" err="1">
                  <a:latin typeface="UTM Duepuntozero" panose="02040603050506020204" pitchFamily="18" charset="0"/>
                </a:rPr>
                <a:t>thì</a:t>
              </a:r>
              <a:r>
                <a:rPr lang="en-US" sz="2400" dirty="0">
                  <a:latin typeface="UTM Duepuntozero" panose="02040603050506020204" pitchFamily="18" charset="0"/>
                </a:rPr>
                <a:t>.” </a:t>
              </a:r>
              <a:r>
                <a:rPr lang="en-US" sz="2400" dirty="0" err="1">
                  <a:latin typeface="UTM Duepuntozero" panose="02040603050506020204" pitchFamily="18" charset="0"/>
                </a:rPr>
                <a:t>và</a:t>
              </a:r>
              <a:r>
                <a:rPr lang="en-US" sz="2400" dirty="0">
                  <a:latin typeface="UTM Duepuntozero" panose="02040603050506020204" pitchFamily="18" charset="0"/>
                </a:rPr>
                <a:t> </a:t>
              </a:r>
              <a:r>
                <a:rPr lang="en-US" sz="2400" dirty="0" err="1">
                  <a:latin typeface="UTM Duepuntozero" panose="02040603050506020204" pitchFamily="18" charset="0"/>
                </a:rPr>
                <a:t>trả</a:t>
              </a:r>
              <a:r>
                <a:rPr lang="en-US" sz="2400" dirty="0">
                  <a:latin typeface="UTM Duepuntozero" panose="02040603050506020204" pitchFamily="18" charset="0"/>
                </a:rPr>
                <a:t> </a:t>
              </a:r>
              <a:r>
                <a:rPr lang="en-US" sz="2400" dirty="0" err="1">
                  <a:latin typeface="UTM Duepuntozero" panose="02040603050506020204" pitchFamily="18" charset="0"/>
                </a:rPr>
                <a:t>lời</a:t>
              </a:r>
              <a:r>
                <a:rPr lang="en-US" sz="2400" dirty="0">
                  <a:latin typeface="UTM Duepuntozero" panose="02040603050506020204" pitchFamily="18" charset="0"/>
                </a:rPr>
                <a:t> </a:t>
              </a:r>
              <a:r>
                <a:rPr lang="en-US" sz="2400" dirty="0" err="1">
                  <a:latin typeface="UTM Duepuntozero" panose="02040603050506020204" pitchFamily="18" charset="0"/>
                </a:rPr>
                <a:t>câu</a:t>
              </a:r>
              <a:r>
                <a:rPr lang="en-US" sz="2400" dirty="0">
                  <a:latin typeface="UTM Duepuntozero" panose="02040603050506020204" pitchFamily="18" charset="0"/>
                </a:rPr>
                <a:t> </a:t>
              </a:r>
              <a:r>
                <a:rPr lang="en-US" sz="2400" dirty="0" err="1">
                  <a:latin typeface="UTM Duepuntozero" panose="02040603050506020204" pitchFamily="18" charset="0"/>
                </a:rPr>
                <a:t>hỏi</a:t>
              </a:r>
              <a:r>
                <a:rPr lang="en-US" sz="2400" dirty="0">
                  <a:latin typeface="UTM Duepuntozero" panose="02040603050506020204" pitchFamily="18" charset="0"/>
                </a:rPr>
                <a:t>:</a:t>
              </a:r>
            </a:p>
            <a:p>
              <a:pPr algn="just"/>
              <a:r>
                <a:rPr lang="en-US" sz="2400" dirty="0">
                  <a:latin typeface="UTM Duepuntozero" panose="02040603050506020204" pitchFamily="18" charset="0"/>
                </a:rPr>
                <a:t>Con </a:t>
              </a:r>
              <a:r>
                <a:rPr lang="en-US" sz="2400" dirty="0" err="1">
                  <a:latin typeface="UTM Duepuntozero" panose="02040603050506020204" pitchFamily="18" charset="0"/>
                </a:rPr>
                <a:t>suối</a:t>
              </a:r>
              <a:r>
                <a:rPr lang="en-US" sz="2400" dirty="0">
                  <a:latin typeface="UTM Duepuntozero" panose="02040603050506020204" pitchFamily="18" charset="0"/>
                </a:rPr>
                <a:t> </a:t>
              </a:r>
              <a:r>
                <a:rPr lang="en-US" sz="2400" dirty="0" err="1">
                  <a:latin typeface="UTM Duepuntozero" panose="02040603050506020204" pitchFamily="18" charset="0"/>
                </a:rPr>
                <a:t>nhỏ</a:t>
              </a:r>
              <a:r>
                <a:rPr lang="en-US" sz="2400" dirty="0">
                  <a:latin typeface="UTM Duepuntozero" panose="02040603050506020204" pitchFamily="18" charset="0"/>
                </a:rPr>
                <a:t> </a:t>
              </a:r>
              <a:r>
                <a:rPr lang="en-US" sz="2400" dirty="0" err="1">
                  <a:latin typeface="UTM Duepuntozero" panose="02040603050506020204" pitchFamily="18" charset="0"/>
                </a:rPr>
                <a:t>là</a:t>
              </a:r>
              <a:r>
                <a:rPr lang="en-US" sz="2400" dirty="0">
                  <a:latin typeface="UTM Duepuntozero" panose="02040603050506020204" pitchFamily="18" charset="0"/>
                </a:rPr>
                <a:t> </a:t>
              </a:r>
              <a:r>
                <a:rPr lang="en-US" sz="2400" dirty="0" err="1">
                  <a:latin typeface="UTM Duepuntozero" panose="02040603050506020204" pitchFamily="18" charset="0"/>
                </a:rPr>
                <a:t>bạn</a:t>
              </a:r>
              <a:r>
                <a:rPr lang="en-US" sz="2400" dirty="0">
                  <a:latin typeface="UTM Duepuntozero" panose="02040603050506020204" pitchFamily="18" charset="0"/>
                </a:rPr>
                <a:t> </a:t>
              </a:r>
              <a:r>
                <a:rPr lang="en-US" sz="2400" dirty="0" err="1">
                  <a:latin typeface="UTM Duepuntozero" panose="02040603050506020204" pitchFamily="18" charset="0"/>
                </a:rPr>
                <a:t>của</a:t>
              </a:r>
              <a:r>
                <a:rPr lang="en-US" sz="2400" dirty="0">
                  <a:latin typeface="UTM Duepuntozero" panose="02040603050506020204" pitchFamily="18" charset="0"/>
                </a:rPr>
                <a:t> </a:t>
              </a:r>
              <a:r>
                <a:rPr lang="en-US" sz="2400" dirty="0" err="1">
                  <a:latin typeface="UTM Duepuntozero" panose="02040603050506020204" pitchFamily="18" charset="0"/>
                </a:rPr>
                <a:t>những</a:t>
              </a:r>
              <a:r>
                <a:rPr lang="en-US" sz="2400" dirty="0">
                  <a:latin typeface="UTM Duepuntozero" panose="02040603050506020204" pitchFamily="18" charset="0"/>
                </a:rPr>
                <a:t> </a:t>
              </a:r>
              <a:r>
                <a:rPr lang="en-US" sz="2400" dirty="0" err="1">
                  <a:latin typeface="UTM Duepuntozero" panose="02040603050506020204" pitchFamily="18" charset="0"/>
                </a:rPr>
                <a:t>sự</a:t>
              </a:r>
              <a:r>
                <a:rPr lang="en-US" sz="2400" dirty="0">
                  <a:latin typeface="UTM Duepuntozero" panose="02040603050506020204" pitchFamily="18" charset="0"/>
                </a:rPr>
                <a:t> </a:t>
              </a:r>
              <a:r>
                <a:rPr lang="en-US" sz="2400" dirty="0" err="1">
                  <a:latin typeface="UTM Duepuntozero" panose="02040603050506020204" pitchFamily="18" charset="0"/>
                </a:rPr>
                <a:t>vật</a:t>
              </a:r>
              <a:r>
                <a:rPr lang="en-US" sz="2400" dirty="0">
                  <a:latin typeface="UTM Duepuntozero" panose="02040603050506020204" pitchFamily="18" charset="0"/>
                </a:rPr>
                <a:t> </a:t>
              </a:r>
              <a:r>
                <a:rPr lang="en-US" sz="2400" dirty="0" err="1">
                  <a:latin typeface="UTM Duepuntozero" panose="02040603050506020204" pitchFamily="18" charset="0"/>
                </a:rPr>
                <a:t>nào</a:t>
              </a:r>
              <a:r>
                <a:rPr lang="en-US" sz="2400" dirty="0">
                  <a:latin typeface="UTM Duepuntozero" panose="02040603050506020204" pitchFamily="18" charset="0"/>
                </a:rPr>
                <a:t>? </a:t>
              </a:r>
              <a:r>
                <a:rPr lang="en-US" sz="2400" dirty="0" err="1">
                  <a:latin typeface="UTM Duepuntozero" panose="02040603050506020204" pitchFamily="18" charset="0"/>
                </a:rPr>
                <a:t>Vì</a:t>
              </a:r>
              <a:r>
                <a:rPr lang="en-US" sz="2400" dirty="0">
                  <a:latin typeface="UTM Duepuntozero" panose="02040603050506020204" pitchFamily="18" charset="0"/>
                </a:rPr>
                <a:t> </a:t>
              </a:r>
              <a:r>
                <a:rPr lang="en-US" sz="2400" dirty="0" err="1">
                  <a:latin typeface="UTM Duepuntozero" panose="02040603050506020204" pitchFamily="18" charset="0"/>
                </a:rPr>
                <a:t>sao</a:t>
              </a:r>
              <a:r>
                <a:rPr lang="en-US" sz="2400" dirty="0">
                  <a:latin typeface="UTM Duepuntozero" panose="02040603050506020204" pitchFamily="18" charset="0"/>
                </a:rPr>
                <a:t>?</a:t>
              </a:r>
            </a:p>
          </p:txBody>
        </p:sp>
      </p:grpSp>
      <p:grpSp>
        <p:nvGrpSpPr>
          <p:cNvPr id="55" name="Group 54">
            <a:extLst>
              <a:ext uri="{FF2B5EF4-FFF2-40B4-BE49-F238E27FC236}">
                <a16:creationId xmlns:a16="http://schemas.microsoft.com/office/drawing/2014/main" xmlns="" id="{78649639-E654-63B2-0499-BD0FCEB1319F}"/>
              </a:ext>
            </a:extLst>
          </p:cNvPr>
          <p:cNvGrpSpPr/>
          <p:nvPr/>
        </p:nvGrpSpPr>
        <p:grpSpPr>
          <a:xfrm>
            <a:off x="349829" y="3616651"/>
            <a:ext cx="5619574" cy="2738822"/>
            <a:chOff x="116330" y="3260790"/>
            <a:chExt cx="5619574" cy="2738822"/>
          </a:xfrm>
        </p:grpSpPr>
        <p:sp>
          <p:nvSpPr>
            <p:cNvPr id="12" name="Rectangle: Rounded Corners 11">
              <a:extLst>
                <a:ext uri="{FF2B5EF4-FFF2-40B4-BE49-F238E27FC236}">
                  <a16:creationId xmlns:a16="http://schemas.microsoft.com/office/drawing/2014/main" xmlns="" id="{874CBD02-79B2-2346-4381-476E3198F9CB}"/>
                </a:ext>
              </a:extLst>
            </p:cNvPr>
            <p:cNvSpPr/>
            <p:nvPr/>
          </p:nvSpPr>
          <p:spPr>
            <a:xfrm>
              <a:off x="432384" y="3805052"/>
              <a:ext cx="5303520" cy="219456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endParaRPr>
            </a:p>
          </p:txBody>
        </p:sp>
        <p:pic>
          <p:nvPicPr>
            <p:cNvPr id="36" name="Picture 35" descr="A cartoon of a child sitting on a pile of books&#10;&#10;Description automatically generated">
              <a:extLst>
                <a:ext uri="{FF2B5EF4-FFF2-40B4-BE49-F238E27FC236}">
                  <a16:creationId xmlns:a16="http://schemas.microsoft.com/office/drawing/2014/main" xmlns="" id="{CF98B6F7-C671-35B2-DA01-99688D053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6330" y="3260790"/>
              <a:ext cx="1241074" cy="1188720"/>
            </a:xfrm>
            <a:prstGeom prst="rect">
              <a:avLst/>
            </a:prstGeom>
          </p:spPr>
        </p:pic>
        <p:sp>
          <p:nvSpPr>
            <p:cNvPr id="48" name="Hộp Văn bản 107">
              <a:extLst>
                <a:ext uri="{FF2B5EF4-FFF2-40B4-BE49-F238E27FC236}">
                  <a16:creationId xmlns:a16="http://schemas.microsoft.com/office/drawing/2014/main" xmlns="" id="{ADACB1FD-1915-DF1E-0423-63C6B2A78FF6}"/>
                </a:ext>
              </a:extLst>
            </p:cNvPr>
            <p:cNvSpPr txBox="1"/>
            <p:nvPr/>
          </p:nvSpPr>
          <p:spPr>
            <a:xfrm>
              <a:off x="519077" y="3905247"/>
              <a:ext cx="5130134" cy="1938992"/>
            </a:xfrm>
            <a:prstGeom prst="rect">
              <a:avLst/>
            </a:prstGeom>
            <a:noFill/>
          </p:spPr>
          <p:txBody>
            <a:bodyPr wrap="square" rtlCol="0">
              <a:spAutoFit/>
            </a:bodyPr>
            <a:lstStyle/>
            <a:p>
              <a:pPr algn="just"/>
              <a:r>
                <a:rPr lang="en-US" sz="2400" dirty="0">
                  <a:latin typeface="UTM Duepuntozero" panose="02040603050506020204" pitchFamily="18" charset="0"/>
                </a:rPr>
                <a:t>       3. </a:t>
              </a:r>
              <a:r>
                <a:rPr lang="en-US" sz="2400" dirty="0" err="1">
                  <a:latin typeface="UTM Duepuntozero" panose="02040603050506020204" pitchFamily="18" charset="0"/>
                </a:rPr>
                <a:t>Đọc</a:t>
              </a:r>
              <a:r>
                <a:rPr lang="en-US" sz="2400" dirty="0">
                  <a:latin typeface="UTM Duepuntozero" panose="02040603050506020204" pitchFamily="18" charset="0"/>
                </a:rPr>
                <a:t> </a:t>
              </a:r>
              <a:r>
                <a:rPr lang="en-US" sz="2400" dirty="0" err="1">
                  <a:latin typeface="UTM Duepuntozero" panose="02040603050506020204" pitchFamily="18" charset="0"/>
                </a:rPr>
                <a:t>đoạn</a:t>
              </a:r>
              <a:r>
                <a:rPr lang="en-US" sz="2400" dirty="0">
                  <a:latin typeface="UTM Duepuntozero" panose="02040603050506020204" pitchFamily="18" charset="0"/>
                </a:rPr>
                <a:t> </a:t>
              </a:r>
              <a:r>
                <a:rPr lang="en-US" sz="2400" dirty="0" err="1">
                  <a:latin typeface="UTM Duepuntozero" panose="02040603050506020204" pitchFamily="18" charset="0"/>
                </a:rPr>
                <a:t>từ</a:t>
              </a:r>
              <a:r>
                <a:rPr lang="en-US" sz="2400" dirty="0">
                  <a:latin typeface="UTM Duepuntozero" panose="02040603050506020204" pitchFamily="18" charset="0"/>
                </a:rPr>
                <a:t> “</a:t>
              </a:r>
              <a:r>
                <a:rPr lang="en-US" sz="2400" dirty="0" err="1">
                  <a:latin typeface="UTM Duepuntozero" panose="02040603050506020204" pitchFamily="18" charset="0"/>
                </a:rPr>
                <a:t>Tôi</a:t>
              </a:r>
              <a:r>
                <a:rPr lang="en-US" sz="2400" dirty="0">
                  <a:latin typeface="UTM Duepuntozero" panose="02040603050506020204" pitchFamily="18" charset="0"/>
                </a:rPr>
                <a:t> </a:t>
              </a:r>
              <a:r>
                <a:rPr lang="en-US" sz="2400" dirty="0" err="1">
                  <a:latin typeface="UTM Duepuntozero" panose="02040603050506020204" pitchFamily="18" charset="0"/>
                </a:rPr>
                <a:t>là</a:t>
              </a:r>
              <a:r>
                <a:rPr lang="en-US" sz="2400" dirty="0">
                  <a:latin typeface="UTM Duepuntozero" panose="02040603050506020204" pitchFamily="18" charset="0"/>
                </a:rPr>
                <a:t> con </a:t>
              </a:r>
              <a:r>
                <a:rPr lang="en-US" sz="2400" dirty="0" err="1">
                  <a:latin typeface="UTM Duepuntozero" panose="02040603050506020204" pitchFamily="18" charset="0"/>
                </a:rPr>
                <a:t>suối</a:t>
              </a:r>
              <a:r>
                <a:rPr lang="en-US" sz="2400" dirty="0">
                  <a:latin typeface="UTM Duepuntozero" panose="02040603050506020204" pitchFamily="18" charset="0"/>
                </a:rPr>
                <a:t> </a:t>
              </a:r>
              <a:r>
                <a:rPr lang="en-US" sz="2400" dirty="0" err="1">
                  <a:latin typeface="UTM Duepuntozero" panose="02040603050506020204" pitchFamily="18" charset="0"/>
                </a:rPr>
                <a:t>nhỏ</a:t>
              </a:r>
              <a:r>
                <a:rPr lang="en-US" sz="2400" dirty="0">
                  <a:latin typeface="UTM Duepuntozero" panose="02040603050506020204" pitchFamily="18" charset="0"/>
                </a:rPr>
                <a:t>/ Trong </a:t>
              </a:r>
              <a:r>
                <a:rPr lang="en-US" sz="2400" dirty="0" err="1">
                  <a:latin typeface="UTM Duepuntozero" panose="02040603050506020204" pitchFamily="18" charset="0"/>
                </a:rPr>
                <a:t>veo</a:t>
              </a:r>
              <a:r>
                <a:rPr lang="en-US" sz="2400" dirty="0">
                  <a:latin typeface="UTM Duepuntozero" panose="02040603050506020204" pitchFamily="18" charset="0"/>
                </a:rPr>
                <a:t> </a:t>
              </a:r>
              <a:r>
                <a:rPr lang="en-US" sz="2400" dirty="0" err="1">
                  <a:latin typeface="UTM Duepuntozero" panose="02040603050506020204" pitchFamily="18" charset="0"/>
                </a:rPr>
                <a:t>và</a:t>
              </a:r>
              <a:r>
                <a:rPr lang="en-US" sz="2400" dirty="0">
                  <a:latin typeface="UTM Duepuntozero" panose="02040603050506020204" pitchFamily="18" charset="0"/>
                </a:rPr>
                <a:t> </a:t>
              </a:r>
              <a:r>
                <a:rPr lang="en-US" sz="2400" dirty="0" err="1">
                  <a:latin typeface="UTM Duepuntozero" panose="02040603050506020204" pitchFamily="18" charset="0"/>
                </a:rPr>
                <a:t>ngọt</a:t>
              </a:r>
              <a:r>
                <a:rPr lang="en-US" sz="2400" dirty="0">
                  <a:latin typeface="UTM Duepuntozero" panose="02040603050506020204" pitchFamily="18" charset="0"/>
                </a:rPr>
                <a:t> </a:t>
              </a:r>
              <a:r>
                <a:rPr lang="en-US" sz="2400" dirty="0" err="1">
                  <a:latin typeface="UTM Duepuntozero" panose="02040603050506020204" pitchFamily="18" charset="0"/>
                </a:rPr>
                <a:t>ngào</a:t>
              </a:r>
              <a:r>
                <a:rPr lang="en-US" sz="2400" dirty="0">
                  <a:latin typeface="UTM Duepuntozero" panose="02040603050506020204" pitchFamily="18" charset="0"/>
                </a:rPr>
                <a:t>” </a:t>
              </a:r>
              <a:r>
                <a:rPr lang="en-US" sz="2400" dirty="0" err="1">
                  <a:latin typeface="UTM Duepuntozero" panose="02040603050506020204" pitchFamily="18" charset="0"/>
                </a:rPr>
                <a:t>đến</a:t>
              </a:r>
              <a:r>
                <a:rPr lang="en-US" sz="2400" dirty="0">
                  <a:latin typeface="UTM Duepuntozero" panose="02040603050506020204" pitchFamily="18" charset="0"/>
                </a:rPr>
                <a:t> </a:t>
              </a:r>
              <a:r>
                <a:rPr lang="en-US" sz="2400" dirty="0" err="1">
                  <a:latin typeface="UTM Duepuntozero" panose="02040603050506020204" pitchFamily="18" charset="0"/>
                </a:rPr>
                <a:t>hết</a:t>
              </a:r>
              <a:r>
                <a:rPr lang="en-US" sz="2400" dirty="0">
                  <a:latin typeface="UTM Duepuntozero" panose="02040603050506020204" pitchFamily="18" charset="0"/>
                </a:rPr>
                <a:t> </a:t>
              </a:r>
              <a:r>
                <a:rPr lang="en-US" sz="2400" dirty="0" err="1">
                  <a:latin typeface="UTM Duepuntozero" panose="02040603050506020204" pitchFamily="18" charset="0"/>
                </a:rPr>
                <a:t>và</a:t>
              </a:r>
              <a:r>
                <a:rPr lang="en-US" sz="2400" dirty="0">
                  <a:latin typeface="UTM Duepuntozero" panose="02040603050506020204" pitchFamily="18" charset="0"/>
                </a:rPr>
                <a:t> </a:t>
              </a:r>
              <a:r>
                <a:rPr lang="en-US" sz="2400" dirty="0" err="1">
                  <a:latin typeface="UTM Duepuntozero" panose="02040603050506020204" pitchFamily="18" charset="0"/>
                </a:rPr>
                <a:t>trả</a:t>
              </a:r>
              <a:r>
                <a:rPr lang="en-US" sz="2400" dirty="0">
                  <a:latin typeface="UTM Duepuntozero" panose="02040603050506020204" pitchFamily="18" charset="0"/>
                </a:rPr>
                <a:t> </a:t>
              </a:r>
              <a:r>
                <a:rPr lang="en-US" sz="2400" dirty="0" err="1">
                  <a:latin typeface="UTM Duepuntozero" panose="02040603050506020204" pitchFamily="18" charset="0"/>
                </a:rPr>
                <a:t>lời</a:t>
              </a:r>
              <a:r>
                <a:rPr lang="en-US" sz="2400" dirty="0">
                  <a:latin typeface="UTM Duepuntozero" panose="02040603050506020204" pitchFamily="18" charset="0"/>
                </a:rPr>
                <a:t> </a:t>
              </a:r>
              <a:r>
                <a:rPr lang="en-US" sz="2400" dirty="0" err="1">
                  <a:latin typeface="UTM Duepuntozero" panose="02040603050506020204" pitchFamily="18" charset="0"/>
                </a:rPr>
                <a:t>câu</a:t>
              </a:r>
              <a:r>
                <a:rPr lang="en-US" sz="2400" dirty="0">
                  <a:latin typeface="UTM Duepuntozero" panose="02040603050506020204" pitchFamily="18" charset="0"/>
                </a:rPr>
                <a:t> </a:t>
              </a:r>
              <a:r>
                <a:rPr lang="en-US" sz="2400" dirty="0" err="1">
                  <a:latin typeface="UTM Duepuntozero" panose="02040603050506020204" pitchFamily="18" charset="0"/>
                </a:rPr>
                <a:t>hỏi</a:t>
              </a:r>
              <a:r>
                <a:rPr lang="en-US" sz="2400" dirty="0">
                  <a:latin typeface="UTM Duepuntozero" panose="02040603050506020204" pitchFamily="18" charset="0"/>
                </a:rPr>
                <a:t>:</a:t>
              </a:r>
            </a:p>
            <a:p>
              <a:pPr algn="just"/>
              <a:r>
                <a:rPr lang="en-US" sz="2400" dirty="0">
                  <a:latin typeface="UTM Duepuntozero" panose="02040603050506020204" pitchFamily="18" charset="0"/>
                </a:rPr>
                <a:t>Con </a:t>
              </a:r>
              <a:r>
                <a:rPr lang="en-US" sz="2400" dirty="0" err="1">
                  <a:latin typeface="UTM Duepuntozero" panose="02040603050506020204" pitchFamily="18" charset="0"/>
                </a:rPr>
                <a:t>suối</a:t>
              </a:r>
              <a:r>
                <a:rPr lang="en-US" sz="2400" dirty="0">
                  <a:latin typeface="UTM Duepuntozero" panose="02040603050506020204" pitchFamily="18" charset="0"/>
                </a:rPr>
                <a:t> </a:t>
              </a:r>
              <a:r>
                <a:rPr lang="en-US" sz="2400" dirty="0" err="1">
                  <a:latin typeface="UTM Duepuntozero" panose="02040603050506020204" pitchFamily="18" charset="0"/>
                </a:rPr>
                <a:t>nhỏ</a:t>
              </a:r>
              <a:r>
                <a:rPr lang="en-US" sz="2400" dirty="0">
                  <a:latin typeface="UTM Duepuntozero" panose="02040603050506020204" pitchFamily="18" charset="0"/>
                </a:rPr>
                <a:t> </a:t>
              </a:r>
              <a:r>
                <a:rPr lang="en-US" sz="2400" dirty="0" err="1">
                  <a:latin typeface="UTM Duepuntozero" panose="02040603050506020204" pitchFamily="18" charset="0"/>
                </a:rPr>
                <a:t>yêu</a:t>
              </a:r>
              <a:r>
                <a:rPr lang="en-US" sz="2400" dirty="0">
                  <a:latin typeface="UTM Duepuntozero" panose="02040603050506020204" pitchFamily="18" charset="0"/>
                </a:rPr>
                <a:t> </a:t>
              </a:r>
              <a:r>
                <a:rPr lang="en-US" sz="2400" dirty="0" err="1">
                  <a:latin typeface="UTM Duepuntozero" panose="02040603050506020204" pitchFamily="18" charset="0"/>
                </a:rPr>
                <a:t>những</a:t>
              </a:r>
              <a:r>
                <a:rPr lang="en-US" sz="2400" dirty="0">
                  <a:latin typeface="UTM Duepuntozero" panose="02040603050506020204" pitchFamily="18" charset="0"/>
                </a:rPr>
                <a:t> </a:t>
              </a:r>
              <a:r>
                <a:rPr lang="en-US" sz="2400" dirty="0" err="1">
                  <a:latin typeface="UTM Duepuntozero" panose="02040603050506020204" pitchFamily="18" charset="0"/>
                </a:rPr>
                <a:t>gì</a:t>
              </a:r>
              <a:r>
                <a:rPr lang="en-US" sz="2400" dirty="0">
                  <a:latin typeface="UTM Duepuntozero" panose="02040603050506020204" pitchFamily="18" charset="0"/>
                </a:rPr>
                <a:t>? </a:t>
              </a:r>
              <a:r>
                <a:rPr lang="en-US" sz="2400" dirty="0" err="1">
                  <a:latin typeface="UTM Duepuntozero" panose="02040603050506020204" pitchFamily="18" charset="0"/>
                </a:rPr>
                <a:t>Vì</a:t>
              </a:r>
              <a:r>
                <a:rPr lang="en-US" sz="2400" dirty="0">
                  <a:latin typeface="UTM Duepuntozero" panose="02040603050506020204" pitchFamily="18" charset="0"/>
                </a:rPr>
                <a:t> </a:t>
              </a:r>
              <a:r>
                <a:rPr lang="en-US" sz="2400" dirty="0" err="1">
                  <a:latin typeface="UTM Duepuntozero" panose="02040603050506020204" pitchFamily="18" charset="0"/>
                </a:rPr>
                <a:t>sao</a:t>
              </a:r>
              <a:r>
                <a:rPr lang="en-US" sz="2400" dirty="0">
                  <a:latin typeface="UTM Duepuntozero" panose="02040603050506020204" pitchFamily="18" charset="0"/>
                </a:rPr>
                <a:t>?</a:t>
              </a:r>
            </a:p>
          </p:txBody>
        </p:sp>
      </p:grpSp>
      <p:grpSp>
        <p:nvGrpSpPr>
          <p:cNvPr id="56" name="Group 55">
            <a:extLst>
              <a:ext uri="{FF2B5EF4-FFF2-40B4-BE49-F238E27FC236}">
                <a16:creationId xmlns:a16="http://schemas.microsoft.com/office/drawing/2014/main" xmlns="" id="{A0D1D5CA-CAB2-A3F9-F0BC-AE2651B69C2D}"/>
              </a:ext>
            </a:extLst>
          </p:cNvPr>
          <p:cNvGrpSpPr/>
          <p:nvPr/>
        </p:nvGrpSpPr>
        <p:grpSpPr>
          <a:xfrm>
            <a:off x="6250843" y="3616651"/>
            <a:ext cx="5591328" cy="2738822"/>
            <a:chOff x="6168288" y="3260790"/>
            <a:chExt cx="5591328" cy="2738822"/>
          </a:xfrm>
        </p:grpSpPr>
        <p:sp>
          <p:nvSpPr>
            <p:cNvPr id="33" name="Rectangle: Rounded Corners 32">
              <a:extLst>
                <a:ext uri="{FF2B5EF4-FFF2-40B4-BE49-F238E27FC236}">
                  <a16:creationId xmlns:a16="http://schemas.microsoft.com/office/drawing/2014/main" xmlns="" id="{B5728526-5517-F76C-806A-61E3B49854B0}"/>
                </a:ext>
              </a:extLst>
            </p:cNvPr>
            <p:cNvSpPr/>
            <p:nvPr/>
          </p:nvSpPr>
          <p:spPr>
            <a:xfrm>
              <a:off x="6456096" y="3805052"/>
              <a:ext cx="5303520" cy="219456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D9EAFF"/>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endParaRPr>
            </a:p>
          </p:txBody>
        </p:sp>
        <p:pic>
          <p:nvPicPr>
            <p:cNvPr id="39" name="Picture 38" descr="A cartoon of a child sitting at a pile of books&#10;&#10;Description automatically generated">
              <a:extLst>
                <a:ext uri="{FF2B5EF4-FFF2-40B4-BE49-F238E27FC236}">
                  <a16:creationId xmlns:a16="http://schemas.microsoft.com/office/drawing/2014/main" xmlns="" id="{021792F2-514B-2DF3-5A2A-A8D4EBEEB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8288" y="3260790"/>
              <a:ext cx="1240971" cy="1188720"/>
            </a:xfrm>
            <a:prstGeom prst="rect">
              <a:avLst/>
            </a:prstGeom>
          </p:spPr>
        </p:pic>
        <p:sp>
          <p:nvSpPr>
            <p:cNvPr id="49" name="Hộp Văn bản 107">
              <a:extLst>
                <a:ext uri="{FF2B5EF4-FFF2-40B4-BE49-F238E27FC236}">
                  <a16:creationId xmlns:a16="http://schemas.microsoft.com/office/drawing/2014/main" xmlns="" id="{BD58481D-8CD0-2713-3E49-D8EC48E7A29B}"/>
                </a:ext>
              </a:extLst>
            </p:cNvPr>
            <p:cNvSpPr txBox="1"/>
            <p:nvPr/>
          </p:nvSpPr>
          <p:spPr>
            <a:xfrm>
              <a:off x="6587572" y="3932836"/>
              <a:ext cx="5131426" cy="1938992"/>
            </a:xfrm>
            <a:prstGeom prst="rect">
              <a:avLst/>
            </a:prstGeom>
            <a:noFill/>
          </p:spPr>
          <p:txBody>
            <a:bodyPr wrap="square" rtlCol="0">
              <a:spAutoFit/>
            </a:bodyPr>
            <a:lstStyle/>
            <a:p>
              <a:pPr algn="just"/>
              <a:r>
                <a:rPr lang="en-US" sz="2400" dirty="0">
                  <a:latin typeface="UTM Duepuntozero" panose="02040603050506020204" pitchFamily="18" charset="0"/>
                </a:rPr>
                <a:t>       4. </a:t>
              </a:r>
              <a:r>
                <a:rPr lang="en-US" sz="2400" dirty="0" err="1">
                  <a:latin typeface="UTM Duepuntozero" panose="02040603050506020204" pitchFamily="18" charset="0"/>
                </a:rPr>
                <a:t>Đọc</a:t>
              </a:r>
              <a:r>
                <a:rPr lang="en-US" sz="2400" dirty="0">
                  <a:latin typeface="UTM Duepuntozero" panose="02040603050506020204" pitchFamily="18" charset="0"/>
                </a:rPr>
                <a:t> </a:t>
              </a:r>
              <a:r>
                <a:rPr lang="en-US" sz="2400" dirty="0" err="1">
                  <a:latin typeface="UTM Duepuntozero" panose="02040603050506020204" pitchFamily="18" charset="0"/>
                </a:rPr>
                <a:t>đoạn</a:t>
              </a:r>
              <a:r>
                <a:rPr lang="en-US" sz="2400" dirty="0">
                  <a:latin typeface="UTM Duepuntozero" panose="02040603050506020204" pitchFamily="18" charset="0"/>
                </a:rPr>
                <a:t> </a:t>
              </a:r>
              <a:r>
                <a:rPr lang="en-US" sz="2400" dirty="0" err="1">
                  <a:latin typeface="UTM Duepuntozero" panose="02040603050506020204" pitchFamily="18" charset="0"/>
                </a:rPr>
                <a:t>từ</a:t>
              </a:r>
              <a:r>
                <a:rPr lang="en-US" sz="2400" dirty="0">
                  <a:latin typeface="UTM Duepuntozero" panose="02040603050506020204" pitchFamily="18" charset="0"/>
                </a:rPr>
                <a:t> “</a:t>
              </a:r>
              <a:r>
                <a:rPr lang="en-US" sz="2400" dirty="0" err="1">
                  <a:latin typeface="UTM Duepuntozero" panose="02040603050506020204" pitchFamily="18" charset="0"/>
                </a:rPr>
                <a:t>Tôi</a:t>
              </a:r>
              <a:r>
                <a:rPr lang="en-US" sz="2400" dirty="0">
                  <a:latin typeface="UTM Duepuntozero" panose="02040603050506020204" pitchFamily="18" charset="0"/>
                </a:rPr>
                <a:t> </a:t>
              </a:r>
              <a:r>
                <a:rPr lang="en-US" sz="2400" dirty="0" err="1">
                  <a:latin typeface="UTM Duepuntozero" panose="02040603050506020204" pitchFamily="18" charset="0"/>
                </a:rPr>
                <a:t>là</a:t>
              </a:r>
              <a:r>
                <a:rPr lang="en-US" sz="2400" dirty="0">
                  <a:latin typeface="UTM Duepuntozero" panose="02040603050506020204" pitchFamily="18" charset="0"/>
                </a:rPr>
                <a:t> con </a:t>
              </a:r>
              <a:r>
                <a:rPr lang="en-US" sz="2400" dirty="0" err="1">
                  <a:latin typeface="UTM Duepuntozero" panose="02040603050506020204" pitchFamily="18" charset="0"/>
                </a:rPr>
                <a:t>suối</a:t>
              </a:r>
              <a:r>
                <a:rPr lang="en-US" sz="2400" dirty="0">
                  <a:latin typeface="UTM Duepuntozero" panose="02040603050506020204" pitchFamily="18" charset="0"/>
                </a:rPr>
                <a:t> </a:t>
              </a:r>
              <a:r>
                <a:rPr lang="en-US" sz="2400" dirty="0" err="1">
                  <a:latin typeface="UTM Duepuntozero" panose="02040603050506020204" pitchFamily="18" charset="0"/>
                </a:rPr>
                <a:t>nhỏ</a:t>
              </a:r>
              <a:r>
                <a:rPr lang="en-US" sz="2400" dirty="0">
                  <a:latin typeface="UTM Duepuntozero" panose="02040603050506020204" pitchFamily="18" charset="0"/>
                </a:rPr>
                <a:t>/ Trong </a:t>
              </a:r>
              <a:r>
                <a:rPr lang="en-US" sz="2400" dirty="0" err="1">
                  <a:latin typeface="UTM Duepuntozero" panose="02040603050506020204" pitchFamily="18" charset="0"/>
                </a:rPr>
                <a:t>veo</a:t>
              </a:r>
              <a:r>
                <a:rPr lang="en-US" sz="2400" dirty="0">
                  <a:latin typeface="UTM Duepuntozero" panose="02040603050506020204" pitchFamily="18" charset="0"/>
                </a:rPr>
                <a:t> </a:t>
              </a:r>
              <a:r>
                <a:rPr lang="en-US" sz="2400" dirty="0" err="1">
                  <a:latin typeface="UTM Duepuntozero" panose="02040603050506020204" pitchFamily="18" charset="0"/>
                </a:rPr>
                <a:t>và</a:t>
              </a:r>
              <a:r>
                <a:rPr lang="en-US" sz="2400" dirty="0">
                  <a:latin typeface="UTM Duepuntozero" panose="02040603050506020204" pitchFamily="18" charset="0"/>
                </a:rPr>
                <a:t> </a:t>
              </a:r>
              <a:r>
                <a:rPr lang="en-US" sz="2400" dirty="0" err="1">
                  <a:latin typeface="UTM Duepuntozero" panose="02040603050506020204" pitchFamily="18" charset="0"/>
                </a:rPr>
                <a:t>ngọt</a:t>
              </a:r>
              <a:r>
                <a:rPr lang="en-US" sz="2400" dirty="0">
                  <a:latin typeface="UTM Duepuntozero" panose="02040603050506020204" pitchFamily="18" charset="0"/>
                </a:rPr>
                <a:t> </a:t>
              </a:r>
              <a:r>
                <a:rPr lang="en-US" sz="2400" dirty="0" err="1">
                  <a:latin typeface="UTM Duepuntozero" panose="02040603050506020204" pitchFamily="18" charset="0"/>
                </a:rPr>
                <a:t>ngào</a:t>
              </a:r>
              <a:r>
                <a:rPr lang="en-US" sz="2400" dirty="0">
                  <a:latin typeface="UTM Duepuntozero" panose="02040603050506020204" pitchFamily="18" charset="0"/>
                </a:rPr>
                <a:t>” </a:t>
              </a:r>
              <a:r>
                <a:rPr lang="en-US" sz="2400" dirty="0" err="1">
                  <a:latin typeface="UTM Duepuntozero" panose="02040603050506020204" pitchFamily="18" charset="0"/>
                </a:rPr>
                <a:t>đến</a:t>
              </a:r>
              <a:r>
                <a:rPr lang="en-US" sz="2400" dirty="0">
                  <a:latin typeface="UTM Duepuntozero" panose="02040603050506020204" pitchFamily="18" charset="0"/>
                </a:rPr>
                <a:t> </a:t>
              </a:r>
              <a:r>
                <a:rPr lang="en-US" sz="2400" dirty="0" err="1">
                  <a:latin typeface="UTM Duepuntozero" panose="02040603050506020204" pitchFamily="18" charset="0"/>
                </a:rPr>
                <a:t>hết</a:t>
              </a:r>
              <a:r>
                <a:rPr lang="en-US" sz="2400" dirty="0">
                  <a:latin typeface="UTM Duepuntozero" panose="02040603050506020204" pitchFamily="18" charset="0"/>
                </a:rPr>
                <a:t> </a:t>
              </a:r>
              <a:r>
                <a:rPr lang="en-US" sz="2400" dirty="0" err="1">
                  <a:latin typeface="UTM Duepuntozero" panose="02040603050506020204" pitchFamily="18" charset="0"/>
                </a:rPr>
                <a:t>và</a:t>
              </a:r>
              <a:r>
                <a:rPr lang="en-US" sz="2400" dirty="0">
                  <a:latin typeface="UTM Duepuntozero" panose="02040603050506020204" pitchFamily="18" charset="0"/>
                </a:rPr>
                <a:t> </a:t>
              </a:r>
              <a:r>
                <a:rPr lang="en-US" sz="2400" dirty="0" err="1">
                  <a:latin typeface="UTM Duepuntozero" panose="02040603050506020204" pitchFamily="18" charset="0"/>
                </a:rPr>
                <a:t>trả</a:t>
              </a:r>
              <a:r>
                <a:rPr lang="en-US" sz="2400" dirty="0">
                  <a:latin typeface="UTM Duepuntozero" panose="02040603050506020204" pitchFamily="18" charset="0"/>
                </a:rPr>
                <a:t> </a:t>
              </a:r>
              <a:r>
                <a:rPr lang="en-US" sz="2400" dirty="0" err="1">
                  <a:latin typeface="UTM Duepuntozero" panose="02040603050506020204" pitchFamily="18" charset="0"/>
                </a:rPr>
                <a:t>lời</a:t>
              </a:r>
              <a:r>
                <a:rPr lang="en-US" sz="2400" dirty="0">
                  <a:latin typeface="UTM Duepuntozero" panose="02040603050506020204" pitchFamily="18" charset="0"/>
                </a:rPr>
                <a:t> </a:t>
              </a:r>
              <a:r>
                <a:rPr lang="en-US" sz="2400" dirty="0" err="1">
                  <a:latin typeface="UTM Duepuntozero" panose="02040603050506020204" pitchFamily="18" charset="0"/>
                </a:rPr>
                <a:t>câu</a:t>
              </a:r>
              <a:r>
                <a:rPr lang="en-US" sz="2400" dirty="0">
                  <a:latin typeface="UTM Duepuntozero" panose="02040603050506020204" pitchFamily="18" charset="0"/>
                </a:rPr>
                <a:t> </a:t>
              </a:r>
              <a:r>
                <a:rPr lang="en-US" sz="2400" dirty="0" err="1">
                  <a:latin typeface="UTM Duepuntozero" panose="02040603050506020204" pitchFamily="18" charset="0"/>
                </a:rPr>
                <a:t>hỏi</a:t>
              </a:r>
              <a:r>
                <a:rPr lang="en-US" sz="2400" dirty="0">
                  <a:latin typeface="UTM Duepuntozero" panose="02040603050506020204" pitchFamily="18" charset="0"/>
                </a:rPr>
                <a:t>:</a:t>
              </a:r>
            </a:p>
            <a:p>
              <a:pPr algn="just"/>
              <a:r>
                <a:rPr lang="en-US" sz="2400" dirty="0">
                  <a:latin typeface="UTM Duepuntozero" panose="02040603050506020204" pitchFamily="18" charset="0"/>
                </a:rPr>
                <a:t>Theo </a:t>
              </a:r>
              <a:r>
                <a:rPr lang="en-US" sz="2400" dirty="0" err="1">
                  <a:latin typeface="UTM Duepuntozero" panose="02040603050506020204" pitchFamily="18" charset="0"/>
                </a:rPr>
                <a:t>em</a:t>
              </a:r>
              <a:r>
                <a:rPr lang="en-US" sz="2400" dirty="0">
                  <a:latin typeface="UTM Duepuntozero" panose="02040603050506020204" pitchFamily="18" charset="0"/>
                </a:rPr>
                <a:t>, </a:t>
              </a:r>
              <a:r>
                <a:rPr lang="en-US" sz="2400" dirty="0" err="1">
                  <a:latin typeface="UTM Duepuntozero" panose="02040603050506020204" pitchFamily="18" charset="0"/>
                </a:rPr>
                <a:t>suối</a:t>
              </a:r>
              <a:r>
                <a:rPr lang="en-US" sz="2400" dirty="0">
                  <a:latin typeface="UTM Duepuntozero" panose="02040603050506020204" pitchFamily="18" charset="0"/>
                </a:rPr>
                <a:t> </a:t>
              </a:r>
              <a:r>
                <a:rPr lang="en-US" sz="2400" dirty="0" err="1">
                  <a:latin typeface="UTM Duepuntozero" panose="02040603050506020204" pitchFamily="18" charset="0"/>
                </a:rPr>
                <a:t>kể</a:t>
              </a:r>
              <a:r>
                <a:rPr lang="en-US" sz="2400" dirty="0">
                  <a:latin typeface="UTM Duepuntozero" panose="02040603050506020204" pitchFamily="18" charset="0"/>
                </a:rPr>
                <a:t> </a:t>
              </a:r>
              <a:r>
                <a:rPr lang="en-US" sz="2400" dirty="0" err="1">
                  <a:latin typeface="UTM Duepuntozero" panose="02040603050506020204" pitchFamily="18" charset="0"/>
                </a:rPr>
                <a:t>những</a:t>
              </a:r>
              <a:r>
                <a:rPr lang="en-US" sz="2400" dirty="0">
                  <a:latin typeface="UTM Duepuntozero" panose="02040603050506020204" pitchFamily="18" charset="0"/>
                </a:rPr>
                <a:t> </a:t>
              </a:r>
              <a:r>
                <a:rPr lang="en-US" sz="2400" dirty="0" err="1">
                  <a:latin typeface="UTM Duepuntozero" panose="02040603050506020204" pitchFamily="18" charset="0"/>
                </a:rPr>
                <a:t>gì</a:t>
              </a:r>
              <a:r>
                <a:rPr lang="en-US" sz="2400" dirty="0">
                  <a:latin typeface="UTM Duepuntozero" panose="02040603050506020204" pitchFamily="18" charset="0"/>
                </a:rPr>
                <a:t> </a:t>
              </a:r>
              <a:r>
                <a:rPr lang="en-US" sz="2400" dirty="0" err="1">
                  <a:latin typeface="UTM Duepuntozero" panose="02040603050506020204" pitchFamily="18" charset="0"/>
                </a:rPr>
                <a:t>với</a:t>
              </a:r>
              <a:r>
                <a:rPr lang="en-US" sz="2400" dirty="0">
                  <a:latin typeface="UTM Duepuntozero" panose="02040603050506020204" pitchFamily="18" charset="0"/>
                </a:rPr>
                <a:t> </a:t>
              </a:r>
              <a:r>
                <a:rPr lang="en-US" sz="2400" dirty="0" err="1">
                  <a:latin typeface="UTM Duepuntozero" panose="02040603050506020204" pitchFamily="18" charset="0"/>
                </a:rPr>
                <a:t>biển</a:t>
              </a:r>
              <a:r>
                <a:rPr lang="en-US" sz="2400" dirty="0">
                  <a:latin typeface="UTM Duepuntozero" panose="02040603050506020204" pitchFamily="18" charset="0"/>
                </a:rPr>
                <a:t>?</a:t>
              </a:r>
            </a:p>
          </p:txBody>
        </p:sp>
      </p:grpSp>
      <p:grpSp>
        <p:nvGrpSpPr>
          <p:cNvPr id="54" name="Group 53">
            <a:extLst>
              <a:ext uri="{FF2B5EF4-FFF2-40B4-BE49-F238E27FC236}">
                <a16:creationId xmlns:a16="http://schemas.microsoft.com/office/drawing/2014/main" xmlns="" id="{73F46FF0-092F-2D3E-A969-ED98BBBB4B82}"/>
              </a:ext>
            </a:extLst>
          </p:cNvPr>
          <p:cNvGrpSpPr/>
          <p:nvPr/>
        </p:nvGrpSpPr>
        <p:grpSpPr>
          <a:xfrm>
            <a:off x="6250843" y="913516"/>
            <a:ext cx="5591328" cy="2734257"/>
            <a:chOff x="6168288" y="557655"/>
            <a:chExt cx="5591328" cy="2734257"/>
          </a:xfrm>
        </p:grpSpPr>
        <p:sp>
          <p:nvSpPr>
            <p:cNvPr id="7" name="Rectangle: Rounded Corners 6">
              <a:extLst>
                <a:ext uri="{FF2B5EF4-FFF2-40B4-BE49-F238E27FC236}">
                  <a16:creationId xmlns:a16="http://schemas.microsoft.com/office/drawing/2014/main" xmlns="" id="{5B3F3654-291F-1C95-02AF-DF61B38FB4D5}"/>
                </a:ext>
              </a:extLst>
            </p:cNvPr>
            <p:cNvSpPr/>
            <p:nvPr/>
          </p:nvSpPr>
          <p:spPr>
            <a:xfrm>
              <a:off x="6456096" y="1097352"/>
              <a:ext cx="5303520" cy="219456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endParaRPr>
            </a:p>
          </p:txBody>
        </p:sp>
        <p:pic>
          <p:nvPicPr>
            <p:cNvPr id="38" name="Picture 37" descr="A cartoon of a child sitting at a pile of books&#10;&#10;Description automatically generated">
              <a:extLst>
                <a:ext uri="{FF2B5EF4-FFF2-40B4-BE49-F238E27FC236}">
                  <a16:creationId xmlns:a16="http://schemas.microsoft.com/office/drawing/2014/main" xmlns="" id="{C0416164-408A-2839-B7AB-A499F302FD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8288" y="557655"/>
              <a:ext cx="1240971" cy="1188720"/>
            </a:xfrm>
            <a:prstGeom prst="rect">
              <a:avLst/>
            </a:prstGeom>
          </p:spPr>
        </p:pic>
        <p:sp>
          <p:nvSpPr>
            <p:cNvPr id="50" name="Hộp Văn bản 107">
              <a:extLst>
                <a:ext uri="{FF2B5EF4-FFF2-40B4-BE49-F238E27FC236}">
                  <a16:creationId xmlns:a16="http://schemas.microsoft.com/office/drawing/2014/main" xmlns="" id="{49638D35-CF07-B656-47DC-49DF4356DB69}"/>
                </a:ext>
              </a:extLst>
            </p:cNvPr>
            <p:cNvSpPr txBox="1"/>
            <p:nvPr/>
          </p:nvSpPr>
          <p:spPr>
            <a:xfrm>
              <a:off x="6594299" y="1214583"/>
              <a:ext cx="5142746" cy="1938992"/>
            </a:xfrm>
            <a:prstGeom prst="rect">
              <a:avLst/>
            </a:prstGeom>
            <a:noFill/>
          </p:spPr>
          <p:txBody>
            <a:bodyPr wrap="square" rtlCol="0">
              <a:spAutoFit/>
            </a:bodyPr>
            <a:lstStyle/>
            <a:p>
              <a:pPr algn="just"/>
              <a:r>
                <a:rPr lang="en-US" sz="2400" dirty="0">
                  <a:latin typeface="UTM Duepuntozero" panose="02040603050506020204" pitchFamily="18" charset="0"/>
                </a:rPr>
                <a:t>       2. </a:t>
              </a:r>
              <a:r>
                <a:rPr lang="en-US" sz="2400" dirty="0" err="1">
                  <a:latin typeface="UTM Duepuntozero" panose="02040603050506020204" pitchFamily="18" charset="0"/>
                </a:rPr>
                <a:t>Đọc</a:t>
              </a:r>
              <a:r>
                <a:rPr lang="en-US" sz="2400" dirty="0">
                  <a:latin typeface="UTM Duepuntozero" panose="02040603050506020204" pitchFamily="18" charset="0"/>
                </a:rPr>
                <a:t> </a:t>
              </a:r>
              <a:r>
                <a:rPr lang="en-US" sz="2400" dirty="0" err="1">
                  <a:latin typeface="UTM Duepuntozero" panose="02040603050506020204" pitchFamily="18" charset="0"/>
                </a:rPr>
                <a:t>đoạn</a:t>
              </a:r>
              <a:r>
                <a:rPr lang="en-US" sz="2400" dirty="0">
                  <a:latin typeface="UTM Duepuntozero" panose="02040603050506020204" pitchFamily="18" charset="0"/>
                </a:rPr>
                <a:t> </a:t>
              </a:r>
              <a:r>
                <a:rPr lang="en-US" sz="2400" dirty="0" err="1">
                  <a:latin typeface="UTM Duepuntozero" panose="02040603050506020204" pitchFamily="18" charset="0"/>
                </a:rPr>
                <a:t>từ</a:t>
              </a:r>
              <a:r>
                <a:rPr lang="en-US" sz="2400" dirty="0">
                  <a:latin typeface="UTM Duepuntozero" panose="02040603050506020204" pitchFamily="18" charset="0"/>
                </a:rPr>
                <a:t> </a:t>
              </a:r>
              <a:r>
                <a:rPr lang="en-US" sz="2400" dirty="0" err="1">
                  <a:latin typeface="UTM Duepuntozero" panose="02040603050506020204" pitchFamily="18" charset="0"/>
                </a:rPr>
                <a:t>đầu</a:t>
              </a:r>
              <a:r>
                <a:rPr lang="en-US" sz="2400" dirty="0">
                  <a:latin typeface="UTM Duepuntozero" panose="02040603050506020204" pitchFamily="18" charset="0"/>
                </a:rPr>
                <a:t> </a:t>
              </a:r>
              <a:r>
                <a:rPr lang="en-US" sz="2400" dirty="0" err="1">
                  <a:latin typeface="UTM Duepuntozero" panose="02040603050506020204" pitchFamily="18" charset="0"/>
                </a:rPr>
                <a:t>đến</a:t>
              </a:r>
              <a:r>
                <a:rPr lang="en-US" sz="2400" dirty="0">
                  <a:latin typeface="UTM Duepuntozero" panose="02040603050506020204" pitchFamily="18" charset="0"/>
                </a:rPr>
                <a:t> “</a:t>
              </a:r>
              <a:r>
                <a:rPr lang="en-US" sz="2400" dirty="0" err="1">
                  <a:latin typeface="UTM Duepuntozero" panose="02040603050506020204" pitchFamily="18" charset="0"/>
                </a:rPr>
                <a:t>Tiếng</a:t>
              </a:r>
              <a:r>
                <a:rPr lang="en-US" sz="2400" dirty="0">
                  <a:latin typeface="UTM Duepuntozero" panose="02040603050506020204" pitchFamily="18" charset="0"/>
                </a:rPr>
                <a:t> </a:t>
              </a:r>
              <a:r>
                <a:rPr lang="en-US" sz="2400" dirty="0" err="1">
                  <a:latin typeface="UTM Duepuntozero" panose="02040603050506020204" pitchFamily="18" charset="0"/>
                </a:rPr>
                <a:t>hát</a:t>
              </a:r>
              <a:r>
                <a:rPr lang="en-US" sz="2400" dirty="0">
                  <a:latin typeface="UTM Duepuntozero" panose="02040603050506020204" pitchFamily="18" charset="0"/>
                </a:rPr>
                <a:t> </a:t>
              </a:r>
              <a:r>
                <a:rPr lang="en-US" sz="2400" dirty="0" err="1">
                  <a:latin typeface="UTM Duepuntozero" panose="02040603050506020204" pitchFamily="18" charset="0"/>
                </a:rPr>
                <a:t>ru</a:t>
              </a:r>
              <a:r>
                <a:rPr lang="en-US" sz="2400" dirty="0">
                  <a:latin typeface="UTM Duepuntozero" panose="02040603050506020204" pitchFamily="18" charset="0"/>
                </a:rPr>
                <a:t> </a:t>
              </a:r>
              <a:r>
                <a:rPr lang="en-US" sz="2400" dirty="0" err="1">
                  <a:latin typeface="UTM Duepuntozero" panose="02040603050506020204" pitchFamily="18" charset="0"/>
                </a:rPr>
                <a:t>thầm</a:t>
              </a:r>
              <a:r>
                <a:rPr lang="en-US" sz="2400" dirty="0">
                  <a:latin typeface="UTM Duepuntozero" panose="02040603050506020204" pitchFamily="18" charset="0"/>
                </a:rPr>
                <a:t> </a:t>
              </a:r>
              <a:r>
                <a:rPr lang="en-US" sz="2400" dirty="0" err="1">
                  <a:latin typeface="UTM Duepuntozero" panose="02040603050506020204" pitchFamily="18" charset="0"/>
                </a:rPr>
                <a:t>thì</a:t>
              </a:r>
              <a:r>
                <a:rPr lang="en-US" sz="2400" dirty="0">
                  <a:latin typeface="UTM Duepuntozero" panose="02040603050506020204" pitchFamily="18" charset="0"/>
                </a:rPr>
                <a:t>.” </a:t>
              </a:r>
              <a:r>
                <a:rPr lang="en-US" sz="2400" dirty="0" err="1">
                  <a:latin typeface="UTM Duepuntozero" panose="02040603050506020204" pitchFamily="18" charset="0"/>
                </a:rPr>
                <a:t>và</a:t>
              </a:r>
              <a:r>
                <a:rPr lang="en-US" sz="2400" dirty="0">
                  <a:latin typeface="UTM Duepuntozero" panose="02040603050506020204" pitchFamily="18" charset="0"/>
                </a:rPr>
                <a:t> </a:t>
              </a:r>
              <a:r>
                <a:rPr lang="en-US" sz="2400" dirty="0" err="1">
                  <a:latin typeface="UTM Duepuntozero" panose="02040603050506020204" pitchFamily="18" charset="0"/>
                </a:rPr>
                <a:t>trả</a:t>
              </a:r>
              <a:r>
                <a:rPr lang="en-US" sz="2400" dirty="0">
                  <a:latin typeface="UTM Duepuntozero" panose="02040603050506020204" pitchFamily="18" charset="0"/>
                </a:rPr>
                <a:t> </a:t>
              </a:r>
              <a:r>
                <a:rPr lang="en-US" sz="2400" dirty="0" err="1">
                  <a:latin typeface="UTM Duepuntozero" panose="02040603050506020204" pitchFamily="18" charset="0"/>
                </a:rPr>
                <a:t>lời</a:t>
              </a:r>
              <a:r>
                <a:rPr lang="en-US" sz="2400" dirty="0">
                  <a:latin typeface="UTM Duepuntozero" panose="02040603050506020204" pitchFamily="18" charset="0"/>
                </a:rPr>
                <a:t> </a:t>
              </a:r>
              <a:r>
                <a:rPr lang="en-US" sz="2400" dirty="0" err="1">
                  <a:latin typeface="UTM Duepuntozero" panose="02040603050506020204" pitchFamily="18" charset="0"/>
                </a:rPr>
                <a:t>câu</a:t>
              </a:r>
              <a:r>
                <a:rPr lang="en-US" sz="2400" dirty="0">
                  <a:latin typeface="UTM Duepuntozero" panose="02040603050506020204" pitchFamily="18" charset="0"/>
                </a:rPr>
                <a:t> </a:t>
              </a:r>
              <a:r>
                <a:rPr lang="en-US" sz="2400" dirty="0" err="1">
                  <a:latin typeface="UTM Duepuntozero" panose="02040603050506020204" pitchFamily="18" charset="0"/>
                </a:rPr>
                <a:t>hỏi</a:t>
              </a:r>
              <a:r>
                <a:rPr lang="en-US" sz="2400" dirty="0">
                  <a:latin typeface="UTM Duepuntozero" panose="02040603050506020204" pitchFamily="18" charset="0"/>
                </a:rPr>
                <a:t>:</a:t>
              </a:r>
            </a:p>
            <a:p>
              <a:pPr algn="just"/>
              <a:r>
                <a:rPr lang="en-US" sz="2400" dirty="0" err="1">
                  <a:latin typeface="UTM Duepuntozero" panose="02040603050506020204" pitchFamily="18" charset="0"/>
                </a:rPr>
                <a:t>Hình</a:t>
              </a:r>
              <a:r>
                <a:rPr lang="en-US" sz="2400" dirty="0">
                  <a:latin typeface="UTM Duepuntozero" panose="02040603050506020204" pitchFamily="18" charset="0"/>
                </a:rPr>
                <a:t> </a:t>
              </a:r>
              <a:r>
                <a:rPr lang="en-US" sz="2400" dirty="0" err="1">
                  <a:latin typeface="UTM Duepuntozero" panose="02040603050506020204" pitchFamily="18" charset="0"/>
                </a:rPr>
                <a:t>ảnh</a:t>
              </a:r>
              <a:r>
                <a:rPr lang="en-US" sz="2400" dirty="0">
                  <a:latin typeface="UTM Duepuntozero" panose="02040603050506020204" pitchFamily="18" charset="0"/>
                </a:rPr>
                <a:t> con </a:t>
              </a:r>
              <a:r>
                <a:rPr lang="en-US" sz="2400" dirty="0" err="1">
                  <a:latin typeface="UTM Duepuntozero" panose="02040603050506020204" pitchFamily="18" charset="0"/>
                </a:rPr>
                <a:t>suối</a:t>
              </a:r>
              <a:r>
                <a:rPr lang="en-US" sz="2400" dirty="0">
                  <a:latin typeface="UTM Duepuntozero" panose="02040603050506020204" pitchFamily="18" charset="0"/>
                </a:rPr>
                <a:t> ở </a:t>
              </a:r>
              <a:r>
                <a:rPr lang="en-US" sz="2400" dirty="0" err="1">
                  <a:latin typeface="UTM Duepuntozero" panose="02040603050506020204" pitchFamily="18" charset="0"/>
                </a:rPr>
                <a:t>khổ</a:t>
              </a:r>
              <a:r>
                <a:rPr lang="en-US" sz="2400" dirty="0">
                  <a:latin typeface="UTM Duepuntozero" panose="02040603050506020204" pitchFamily="18" charset="0"/>
                </a:rPr>
                <a:t> </a:t>
              </a:r>
              <a:r>
                <a:rPr lang="en-US" sz="2400" dirty="0" err="1">
                  <a:latin typeface="UTM Duepuntozero" panose="02040603050506020204" pitchFamily="18" charset="0"/>
                </a:rPr>
                <a:t>thơ</a:t>
              </a:r>
              <a:r>
                <a:rPr lang="en-US" sz="2400" dirty="0">
                  <a:latin typeface="UTM Duepuntozero" panose="02040603050506020204" pitchFamily="18" charset="0"/>
                </a:rPr>
                <a:t> </a:t>
              </a:r>
              <a:r>
                <a:rPr lang="en-US" sz="2400" dirty="0" err="1">
                  <a:latin typeface="UTM Duepuntozero" panose="02040603050506020204" pitchFamily="18" charset="0"/>
                </a:rPr>
                <a:t>thứ</a:t>
              </a:r>
              <a:r>
                <a:rPr lang="en-US" sz="2400" dirty="0">
                  <a:latin typeface="UTM Duepuntozero" panose="02040603050506020204" pitchFamily="18" charset="0"/>
                </a:rPr>
                <a:t> </a:t>
              </a:r>
              <a:r>
                <a:rPr lang="en-US" sz="2400" dirty="0" err="1">
                  <a:latin typeface="UTM Duepuntozero" panose="02040603050506020204" pitchFamily="18" charset="0"/>
                </a:rPr>
                <a:t>ba</a:t>
              </a:r>
              <a:r>
                <a:rPr lang="en-US" sz="2400" dirty="0">
                  <a:latin typeface="UTM Duepuntozero" panose="02040603050506020204" pitchFamily="18" charset="0"/>
                </a:rPr>
                <a:t> </a:t>
              </a:r>
              <a:r>
                <a:rPr lang="en-US" sz="2400" dirty="0" err="1">
                  <a:latin typeface="UTM Duepuntozero" panose="02040603050506020204" pitchFamily="18" charset="0"/>
                </a:rPr>
                <a:t>có</a:t>
              </a:r>
              <a:r>
                <a:rPr lang="en-US" sz="2400" dirty="0">
                  <a:latin typeface="UTM Duepuntozero" panose="02040603050506020204" pitchFamily="18" charset="0"/>
                </a:rPr>
                <a:t> </a:t>
              </a:r>
              <a:r>
                <a:rPr lang="en-US" sz="2400" dirty="0" err="1">
                  <a:latin typeface="UTM Duepuntozero" panose="02040603050506020204" pitchFamily="18" charset="0"/>
                </a:rPr>
                <a:t>gì</a:t>
              </a:r>
              <a:r>
                <a:rPr lang="en-US" sz="2400" dirty="0">
                  <a:latin typeface="UTM Duepuntozero" panose="02040603050506020204" pitchFamily="18" charset="0"/>
                </a:rPr>
                <a:t> </a:t>
              </a:r>
              <a:r>
                <a:rPr lang="en-US" sz="2400" dirty="0" err="1">
                  <a:latin typeface="UTM Duepuntozero" panose="02040603050506020204" pitchFamily="18" charset="0"/>
                </a:rPr>
                <a:t>đẹp</a:t>
              </a:r>
              <a:r>
                <a:rPr lang="en-US" sz="2400" dirty="0">
                  <a:latin typeface="UTM Duepuntozero" panose="02040603050506020204" pitchFamily="18" charset="0"/>
                </a:rPr>
                <a:t>?</a:t>
              </a: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par>
                                <p:cTn id="19" presetID="53" presetClass="entr" presetSubtype="16"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par>
                                <p:cTn id="24" presetID="53" presetClass="entr" presetSubtype="16"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8" name="Freeform 3">
            <a:extLst>
              <a:ext uri="{FF2B5EF4-FFF2-40B4-BE49-F238E27FC236}">
                <a16:creationId xmlns:a16="http://schemas.microsoft.com/office/drawing/2014/main" xmlns="" id="{57921E23-63E8-E35E-13BD-BE76FE24AC97}"/>
              </a:ext>
            </a:extLst>
          </p:cNvPr>
          <p:cNvSpPr/>
          <p:nvPr/>
        </p:nvSpPr>
        <p:spPr>
          <a:xfrm>
            <a:off x="5237919" y="1496616"/>
            <a:ext cx="5952646" cy="5295931"/>
          </a:xfrm>
          <a:custGeom>
            <a:avLst/>
            <a:gdLst/>
            <a:ahLst/>
            <a:cxnLst/>
            <a:rect l="l" t="t" r="r" b="b"/>
            <a:pathLst>
              <a:path w="3556129" h="3329426">
                <a:moveTo>
                  <a:pt x="0" y="0"/>
                </a:moveTo>
                <a:lnTo>
                  <a:pt x="3556129" y="0"/>
                </a:lnTo>
                <a:lnTo>
                  <a:pt x="3556129" y="3329426"/>
                </a:lnTo>
                <a:lnTo>
                  <a:pt x="0" y="3329426"/>
                </a:lnTo>
                <a:lnTo>
                  <a:pt x="0" y="0"/>
                </a:lnTo>
                <a:close/>
              </a:path>
            </a:pathLst>
          </a:custGeom>
          <a:blipFill>
            <a:blip r:embed="rId4"/>
            <a:stretch>
              <a:fillRect/>
            </a:stretch>
          </a:blipFill>
        </p:spPr>
        <p:txBody>
          <a:bodyPr/>
          <a:lstStyle/>
          <a:p>
            <a:endParaRPr lang="en-US"/>
          </a:p>
        </p:txBody>
      </p:sp>
      <p:sp>
        <p:nvSpPr>
          <p:cNvPr id="9" name="Hộp Văn bản 1">
            <a:extLst>
              <a:ext uri="{FF2B5EF4-FFF2-40B4-BE49-F238E27FC236}">
                <a16:creationId xmlns:a16="http://schemas.microsoft.com/office/drawing/2014/main" xmlns="" id="{DBE2670C-0A30-97AA-65C2-F4F8E608E287}"/>
              </a:ext>
            </a:extLst>
          </p:cNvPr>
          <p:cNvSpPr txBox="1"/>
          <p:nvPr/>
        </p:nvSpPr>
        <p:spPr>
          <a:xfrm>
            <a:off x="258984" y="120083"/>
            <a:ext cx="10259567" cy="1569660"/>
          </a:xfrm>
          <a:prstGeom prst="rect">
            <a:avLst/>
          </a:prstGeom>
          <a:noFill/>
        </p:spPr>
        <p:txBody>
          <a:bodyPr wrap="square" rtlCol="0">
            <a:spAutoFit/>
          </a:bodyPr>
          <a:lstStyle/>
          <a:p>
            <a:pPr algn="ctr"/>
            <a:r>
              <a:rPr lang="en-US" sz="9600" dirty="0" err="1">
                <a:ln w="28575">
                  <a:solidFill>
                    <a:srgbClr val="7A1729"/>
                  </a:solidFill>
                </a:ln>
                <a:solidFill>
                  <a:srgbClr val="FF016E"/>
                </a:solidFill>
                <a:effectLst/>
                <a:latin typeface="UVN Banh Mi" pitchFamily="2" charset="0"/>
              </a:rPr>
              <a:t>Thảo</a:t>
            </a:r>
            <a:r>
              <a:rPr lang="en-US" sz="9600" dirty="0">
                <a:ln w="28575">
                  <a:solidFill>
                    <a:srgbClr val="7A1729"/>
                  </a:solidFill>
                </a:ln>
                <a:solidFill>
                  <a:srgbClr val="FF016E"/>
                </a:solidFill>
                <a:effectLst/>
                <a:latin typeface="UVN Banh Mi" pitchFamily="2" charset="0"/>
              </a:rPr>
              <a:t> </a:t>
            </a:r>
            <a:r>
              <a:rPr lang="en-US" sz="9600" dirty="0" err="1">
                <a:ln w="28575">
                  <a:solidFill>
                    <a:srgbClr val="7A1729"/>
                  </a:solidFill>
                </a:ln>
                <a:solidFill>
                  <a:srgbClr val="FF016E"/>
                </a:solidFill>
                <a:effectLst/>
                <a:latin typeface="UVN Banh Mi" pitchFamily="2" charset="0"/>
              </a:rPr>
              <a:t>luận</a:t>
            </a:r>
            <a:r>
              <a:rPr lang="en-US" sz="9600" dirty="0">
                <a:ln w="28575">
                  <a:solidFill>
                    <a:srgbClr val="7A1729"/>
                  </a:solidFill>
                </a:ln>
                <a:solidFill>
                  <a:srgbClr val="FF016E"/>
                </a:solidFill>
                <a:effectLst/>
                <a:latin typeface="UVN Banh Mi" pitchFamily="2" charset="0"/>
              </a:rPr>
              <a:t> </a:t>
            </a:r>
            <a:r>
              <a:rPr lang="en-US" sz="9600" dirty="0" err="1">
                <a:ln w="28575">
                  <a:solidFill>
                    <a:srgbClr val="7A1729"/>
                  </a:solidFill>
                </a:ln>
                <a:solidFill>
                  <a:srgbClr val="FF016E"/>
                </a:solidFill>
                <a:effectLst/>
                <a:latin typeface="UVN Banh Mi" pitchFamily="2" charset="0"/>
              </a:rPr>
              <a:t>nhóm</a:t>
            </a:r>
            <a:endParaRPr lang="en-US" sz="9600" dirty="0">
              <a:ln w="28575">
                <a:solidFill>
                  <a:srgbClr val="7A1729"/>
                </a:solidFill>
              </a:ln>
              <a:solidFill>
                <a:srgbClr val="FF016E"/>
              </a:solidFill>
              <a:effectLst/>
              <a:latin typeface="UVN Banh Mi" pitchFamily="2" charset="0"/>
            </a:endParaRPr>
          </a:p>
        </p:txBody>
      </p:sp>
      <p:sp>
        <p:nvSpPr>
          <p:cNvPr id="19" name="Freeform 9">
            <a:extLst>
              <a:ext uri="{FF2B5EF4-FFF2-40B4-BE49-F238E27FC236}">
                <a16:creationId xmlns:a16="http://schemas.microsoft.com/office/drawing/2014/main" xmlns="" id="{9A424CC1-701D-3592-6E89-93A1CA766474}"/>
              </a:ext>
            </a:extLst>
          </p:cNvPr>
          <p:cNvSpPr/>
          <p:nvPr/>
        </p:nvSpPr>
        <p:spPr>
          <a:xfrm>
            <a:off x="4261308" y="2220070"/>
            <a:ext cx="7058964" cy="4350702"/>
          </a:xfrm>
          <a:custGeom>
            <a:avLst/>
            <a:gdLst/>
            <a:ahLst/>
            <a:cxnLst/>
            <a:rect l="l" t="t" r="r" b="b"/>
            <a:pathLst>
              <a:path w="9031111" h="5486400">
                <a:moveTo>
                  <a:pt x="0" y="0"/>
                </a:moveTo>
                <a:lnTo>
                  <a:pt x="9031111" y="0"/>
                </a:lnTo>
                <a:lnTo>
                  <a:pt x="9031111" y="5486400"/>
                </a:lnTo>
                <a:lnTo>
                  <a:pt x="0" y="5486400"/>
                </a:lnTo>
                <a:lnTo>
                  <a:pt x="0" y="0"/>
                </a:lnTo>
                <a:close/>
              </a:path>
            </a:pathLst>
          </a:custGeom>
          <a:blipFill>
            <a:blip r:embed="rId5"/>
            <a:stretch>
              <a:fillRect/>
            </a:stretch>
          </a:blipFill>
        </p:spPr>
        <p:txBody>
          <a:bodyPr/>
          <a:lstStyle/>
          <a:p>
            <a:endParaRPr lang="en-US"/>
          </a:p>
        </p:txBody>
      </p:sp>
      <p:pic>
        <p:nvPicPr>
          <p:cNvPr id="20" name="Picture 19">
            <a:extLst>
              <a:ext uri="{FF2B5EF4-FFF2-40B4-BE49-F238E27FC236}">
                <a16:creationId xmlns:a16="http://schemas.microsoft.com/office/drawing/2014/main" xmlns="" id="{CC7AC06B-D736-1207-C872-6087A23D4F07}"/>
              </a:ext>
            </a:extLst>
          </p:cNvPr>
          <p:cNvPicPr>
            <a:picLocks noChangeAspect="1"/>
          </p:cNvPicPr>
          <p:nvPr/>
        </p:nvPicPr>
        <p:blipFill>
          <a:blip r:embed="rId6"/>
          <a:stretch>
            <a:fillRect/>
          </a:stretch>
        </p:blipFill>
        <p:spPr>
          <a:xfrm>
            <a:off x="1813436" y="4630076"/>
            <a:ext cx="2012159" cy="1305409"/>
          </a:xfrm>
          <a:prstGeom prst="rect">
            <a:avLst/>
          </a:prstGeom>
        </p:spPr>
      </p:pic>
      <p:pic>
        <p:nvPicPr>
          <p:cNvPr id="21" name="Picture 20">
            <a:extLst>
              <a:ext uri="{FF2B5EF4-FFF2-40B4-BE49-F238E27FC236}">
                <a16:creationId xmlns:a16="http://schemas.microsoft.com/office/drawing/2014/main" xmlns="" id="{1D1668B7-F8C2-BB7C-28B0-FA20CCCDFF85}"/>
              </a:ext>
            </a:extLst>
          </p:cNvPr>
          <p:cNvPicPr>
            <a:picLocks noChangeAspect="1"/>
          </p:cNvPicPr>
          <p:nvPr/>
        </p:nvPicPr>
        <p:blipFill>
          <a:blip r:embed="rId7"/>
          <a:stretch>
            <a:fillRect/>
          </a:stretch>
        </p:blipFill>
        <p:spPr>
          <a:xfrm flipH="1">
            <a:off x="1671308" y="2467625"/>
            <a:ext cx="1658625" cy="1227044"/>
          </a:xfrm>
          <a:prstGeom prst="rect">
            <a:avLst/>
          </a:prstGeom>
        </p:spPr>
      </p:pic>
      <p:sp>
        <p:nvSpPr>
          <p:cNvPr id="22" name="Hộp Văn bản 1">
            <a:extLst>
              <a:ext uri="{FF2B5EF4-FFF2-40B4-BE49-F238E27FC236}">
                <a16:creationId xmlns:a16="http://schemas.microsoft.com/office/drawing/2014/main" xmlns="" id="{FED42866-0B1F-A188-0024-B815D701C92C}"/>
              </a:ext>
            </a:extLst>
          </p:cNvPr>
          <p:cNvSpPr txBox="1"/>
          <p:nvPr/>
        </p:nvSpPr>
        <p:spPr>
          <a:xfrm>
            <a:off x="502434" y="-140467"/>
            <a:ext cx="11187131" cy="1323439"/>
          </a:xfrm>
          <a:prstGeom prst="rect">
            <a:avLst/>
          </a:prstGeom>
          <a:noFill/>
        </p:spPr>
        <p:txBody>
          <a:bodyPr wrap="square" rtlCol="0">
            <a:spAutoFit/>
          </a:bodyPr>
          <a:lstStyle/>
          <a:p>
            <a:pPr algn="ctr"/>
            <a:r>
              <a:rPr lang="en-US" sz="8000" dirty="0" err="1">
                <a:ln w="28575">
                  <a:solidFill>
                    <a:srgbClr val="7A1729"/>
                  </a:solidFill>
                </a:ln>
                <a:solidFill>
                  <a:srgbClr val="FF016E"/>
                </a:solidFill>
                <a:effectLst/>
                <a:latin typeface="UVN Banh Mi" pitchFamily="2" charset="0"/>
              </a:rPr>
              <a:t>Trình</a:t>
            </a:r>
            <a:r>
              <a:rPr lang="en-US" sz="8000" dirty="0">
                <a:ln w="28575">
                  <a:solidFill>
                    <a:srgbClr val="7A1729"/>
                  </a:solidFill>
                </a:ln>
                <a:solidFill>
                  <a:srgbClr val="FF016E"/>
                </a:solidFill>
                <a:effectLst/>
                <a:latin typeface="UVN Banh Mi" pitchFamily="2" charset="0"/>
              </a:rPr>
              <a:t> </a:t>
            </a:r>
            <a:r>
              <a:rPr lang="en-US" sz="8000" dirty="0" err="1">
                <a:ln w="28575">
                  <a:solidFill>
                    <a:srgbClr val="7A1729"/>
                  </a:solidFill>
                </a:ln>
                <a:solidFill>
                  <a:srgbClr val="FF016E"/>
                </a:solidFill>
                <a:effectLst/>
                <a:latin typeface="UVN Banh Mi" pitchFamily="2" charset="0"/>
              </a:rPr>
              <a:t>bày</a:t>
            </a:r>
            <a:r>
              <a:rPr lang="en-US" sz="8000" dirty="0">
                <a:ln w="28575">
                  <a:solidFill>
                    <a:srgbClr val="7A1729"/>
                  </a:solidFill>
                </a:ln>
                <a:solidFill>
                  <a:srgbClr val="FF016E"/>
                </a:solidFill>
                <a:effectLst/>
                <a:latin typeface="UVN Banh Mi" pitchFamily="2" charset="0"/>
              </a:rPr>
              <a:t> </a:t>
            </a:r>
            <a:r>
              <a:rPr lang="en-US" sz="8000" dirty="0" err="1">
                <a:ln w="28575">
                  <a:solidFill>
                    <a:srgbClr val="7A1729"/>
                  </a:solidFill>
                </a:ln>
                <a:solidFill>
                  <a:srgbClr val="FF016E"/>
                </a:solidFill>
                <a:effectLst/>
                <a:latin typeface="UVN Banh Mi" pitchFamily="2" charset="0"/>
              </a:rPr>
              <a:t>trước</a:t>
            </a:r>
            <a:r>
              <a:rPr lang="en-US" sz="8000" dirty="0">
                <a:ln w="28575">
                  <a:solidFill>
                    <a:srgbClr val="7A1729"/>
                  </a:solidFill>
                </a:ln>
                <a:solidFill>
                  <a:srgbClr val="FF016E"/>
                </a:solidFill>
                <a:effectLst/>
                <a:latin typeface="UVN Banh Mi" pitchFamily="2" charset="0"/>
              </a:rPr>
              <a:t> </a:t>
            </a:r>
            <a:r>
              <a:rPr lang="en-US" sz="8000" dirty="0" err="1">
                <a:ln w="28575">
                  <a:solidFill>
                    <a:srgbClr val="7A1729"/>
                  </a:solidFill>
                </a:ln>
                <a:solidFill>
                  <a:srgbClr val="FF016E"/>
                </a:solidFill>
                <a:effectLst/>
                <a:latin typeface="UVN Banh Mi" pitchFamily="2" charset="0"/>
              </a:rPr>
              <a:t>lớp</a:t>
            </a:r>
            <a:endParaRPr lang="en-US" sz="8000" dirty="0">
              <a:ln w="28575">
                <a:solidFill>
                  <a:srgbClr val="7A1729"/>
                </a:solidFill>
              </a:ln>
              <a:solidFill>
                <a:srgbClr val="FF016E"/>
              </a:solidFill>
              <a:effectLst/>
              <a:latin typeface="UVN Banh Mi" pitchFamily="2" charset="0"/>
            </a:endParaRPr>
          </a:p>
        </p:txBody>
      </p:sp>
    </p:spTree>
    <p:extLst>
      <p:ext uri="{BB962C8B-B14F-4D97-AF65-F5344CB8AC3E}">
        <p14:creationId xmlns:p14="http://schemas.microsoft.com/office/powerpoint/2010/main" val="274895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700" fill="hold"/>
                                        <p:tgtEl>
                                          <p:spTgt spid="19"/>
                                        </p:tgtEl>
                                        <p:attrNameLst>
                                          <p:attrName>ppt_w</p:attrName>
                                        </p:attrNameLst>
                                      </p:cBhvr>
                                      <p:tavLst>
                                        <p:tav tm="0">
                                          <p:val>
                                            <p:fltVal val="0"/>
                                          </p:val>
                                        </p:tav>
                                        <p:tav tm="100000">
                                          <p:val>
                                            <p:strVal val="#ppt_w"/>
                                          </p:val>
                                        </p:tav>
                                      </p:tavLst>
                                    </p:anim>
                                    <p:anim calcmode="lin" valueType="num">
                                      <p:cBhvr>
                                        <p:cTn id="14" dur="700" fill="hold"/>
                                        <p:tgtEl>
                                          <p:spTgt spid="19"/>
                                        </p:tgtEl>
                                        <p:attrNameLst>
                                          <p:attrName>ppt_h</p:attrName>
                                        </p:attrNameLst>
                                      </p:cBhvr>
                                      <p:tavLst>
                                        <p:tav tm="0">
                                          <p:val>
                                            <p:fltVal val="0"/>
                                          </p:val>
                                        </p:tav>
                                        <p:tav tm="100000">
                                          <p:val>
                                            <p:strVal val="#ppt_h"/>
                                          </p:val>
                                        </p:tav>
                                      </p:tavLst>
                                    </p:anim>
                                    <p:animEffect transition="in" filter="fade">
                                      <p:cBhvr>
                                        <p:cTn id="15" dur="700"/>
                                        <p:tgtEl>
                                          <p:spTgt spid="19"/>
                                        </p:tgtEl>
                                      </p:cBhvr>
                                    </p:animEffect>
                                  </p:childTnLst>
                                </p:cTn>
                              </p:par>
                            </p:childTnLst>
                          </p:cTn>
                        </p:par>
                        <p:par>
                          <p:cTn id="16" fill="hold">
                            <p:stCondLst>
                              <p:cond delay="1200"/>
                            </p:stCondLst>
                            <p:childTnLst>
                              <p:par>
                                <p:cTn id="17" presetID="32" presetClass="emph" presetSubtype="0" fill="hold" grpId="1" nodeType="afterEffect">
                                  <p:stCondLst>
                                    <p:cond delay="0"/>
                                  </p:stCondLst>
                                  <p:childTnLst>
                                    <p:animRot by="120000">
                                      <p:cBhvr>
                                        <p:cTn id="18" dur="100" fill="hold">
                                          <p:stCondLst>
                                            <p:cond delay="0"/>
                                          </p:stCondLst>
                                        </p:cTn>
                                        <p:tgtEl>
                                          <p:spTgt spid="19"/>
                                        </p:tgtEl>
                                        <p:attrNameLst>
                                          <p:attrName>r</p:attrName>
                                        </p:attrNameLst>
                                      </p:cBhvr>
                                    </p:animRot>
                                    <p:animRot by="-240000">
                                      <p:cBhvr>
                                        <p:cTn id="19" dur="200" fill="hold">
                                          <p:stCondLst>
                                            <p:cond delay="200"/>
                                          </p:stCondLst>
                                        </p:cTn>
                                        <p:tgtEl>
                                          <p:spTgt spid="19"/>
                                        </p:tgtEl>
                                        <p:attrNameLst>
                                          <p:attrName>r</p:attrName>
                                        </p:attrNameLst>
                                      </p:cBhvr>
                                    </p:animRot>
                                    <p:animRot by="240000">
                                      <p:cBhvr>
                                        <p:cTn id="20" dur="200" fill="hold">
                                          <p:stCondLst>
                                            <p:cond delay="400"/>
                                          </p:stCondLst>
                                        </p:cTn>
                                        <p:tgtEl>
                                          <p:spTgt spid="19"/>
                                        </p:tgtEl>
                                        <p:attrNameLst>
                                          <p:attrName>r</p:attrName>
                                        </p:attrNameLst>
                                      </p:cBhvr>
                                    </p:animRot>
                                    <p:animRot by="-240000">
                                      <p:cBhvr>
                                        <p:cTn id="21" dur="200" fill="hold">
                                          <p:stCondLst>
                                            <p:cond delay="600"/>
                                          </p:stCondLst>
                                        </p:cTn>
                                        <p:tgtEl>
                                          <p:spTgt spid="19"/>
                                        </p:tgtEl>
                                        <p:attrNameLst>
                                          <p:attrName>r</p:attrName>
                                        </p:attrNameLst>
                                      </p:cBhvr>
                                    </p:animRot>
                                    <p:animRot by="120000">
                                      <p:cBhvr>
                                        <p:cTn id="22" dur="200" fill="hold">
                                          <p:stCondLst>
                                            <p:cond delay="800"/>
                                          </p:stCondLst>
                                        </p:cTn>
                                        <p:tgtEl>
                                          <p:spTgt spid="19"/>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Tieng-tinh-tinh-www_tiengdong_com.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9"/>
                                        </p:tgtEl>
                                        <p:attrNameLst>
                                          <p:attrName>ppt_w</p:attrName>
                                        </p:attrNameLst>
                                      </p:cBhvr>
                                      <p:tavLst>
                                        <p:tav tm="0">
                                          <p:val>
                                            <p:strVal val="ppt_w"/>
                                          </p:val>
                                        </p:tav>
                                        <p:tav tm="100000">
                                          <p:val>
                                            <p:fltVal val="0"/>
                                          </p:val>
                                        </p:tav>
                                      </p:tavLst>
                                    </p:anim>
                                    <p:anim calcmode="lin" valueType="num">
                                      <p:cBhvr>
                                        <p:cTn id="27" dur="500"/>
                                        <p:tgtEl>
                                          <p:spTgt spid="9"/>
                                        </p:tgtEl>
                                        <p:attrNameLst>
                                          <p:attrName>ppt_h</p:attrName>
                                        </p:attrNameLst>
                                      </p:cBhvr>
                                      <p:tavLst>
                                        <p:tav tm="0">
                                          <p:val>
                                            <p:strVal val="ppt_h"/>
                                          </p:val>
                                        </p:tav>
                                        <p:tav tm="100000">
                                          <p:val>
                                            <p:fltVal val="0"/>
                                          </p:val>
                                        </p:tav>
                                      </p:tavLst>
                                    </p:anim>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53" presetClass="exit" presetSubtype="32" fill="hold" grpId="2" nodeType="withEffect">
                                  <p:stCondLst>
                                    <p:cond delay="0"/>
                                  </p:stCondLst>
                                  <p:childTnLst>
                                    <p:anim calcmode="lin" valueType="num">
                                      <p:cBhvr>
                                        <p:cTn id="31" dur="500"/>
                                        <p:tgtEl>
                                          <p:spTgt spid="19"/>
                                        </p:tgtEl>
                                        <p:attrNameLst>
                                          <p:attrName>ppt_w</p:attrName>
                                        </p:attrNameLst>
                                      </p:cBhvr>
                                      <p:tavLst>
                                        <p:tav tm="0">
                                          <p:val>
                                            <p:strVal val="ppt_w"/>
                                          </p:val>
                                        </p:tav>
                                        <p:tav tm="100000">
                                          <p:val>
                                            <p:fltVal val="0"/>
                                          </p:val>
                                        </p:tav>
                                      </p:tavLst>
                                    </p:anim>
                                    <p:anim calcmode="lin" valueType="num">
                                      <p:cBhvr>
                                        <p:cTn id="32" dur="500"/>
                                        <p:tgtEl>
                                          <p:spTgt spid="19"/>
                                        </p:tgtEl>
                                        <p:attrNameLst>
                                          <p:attrName>ppt_h</p:attrName>
                                        </p:attrNameLst>
                                      </p:cBhvr>
                                      <p:tavLst>
                                        <p:tav tm="0">
                                          <p:val>
                                            <p:strVal val="ppt_h"/>
                                          </p:val>
                                        </p:tav>
                                        <p:tav tm="100000">
                                          <p:val>
                                            <p:fltVal val="0"/>
                                          </p:val>
                                        </p:tav>
                                      </p:tavLst>
                                    </p:anim>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9" grpId="0" animBg="1"/>
      <p:bldP spid="19" grpId="1" animBg="1"/>
      <p:bldP spid="19" grpId="2"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FEF0E7-6D1D-5462-0D6E-3EF4ECA48167}"/>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3" name="Freeform 2">
            <a:extLst>
              <a:ext uri="{FF2B5EF4-FFF2-40B4-BE49-F238E27FC236}">
                <a16:creationId xmlns:a16="http://schemas.microsoft.com/office/drawing/2014/main" xmlns="" id="{3DC7C2A6-6E95-4A69-6083-D68B16F1B557}"/>
              </a:ext>
            </a:extLst>
          </p:cNvPr>
          <p:cNvSpPr/>
          <p:nvPr/>
        </p:nvSpPr>
        <p:spPr>
          <a:xfrm>
            <a:off x="410953" y="256032"/>
            <a:ext cx="11370092" cy="5650992"/>
          </a:xfrm>
          <a:custGeom>
            <a:avLst/>
            <a:gdLst/>
            <a:ahLst/>
            <a:cxnLst/>
            <a:rect l="l" t="t" r="r" b="b"/>
            <a:pathLst>
              <a:path w="7178161" h="3176336">
                <a:moveTo>
                  <a:pt x="0" y="0"/>
                </a:moveTo>
                <a:lnTo>
                  <a:pt x="7178161" y="0"/>
                </a:lnTo>
                <a:lnTo>
                  <a:pt x="7178161" y="3176336"/>
                </a:lnTo>
                <a:lnTo>
                  <a:pt x="0" y="3176336"/>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xmlns="" id="{3A3D01A5-3B3F-1EC0-F9D0-4CDF5C64BA8D}"/>
              </a:ext>
            </a:extLst>
          </p:cNvPr>
          <p:cNvSpPr txBox="1"/>
          <p:nvPr/>
        </p:nvSpPr>
        <p:spPr>
          <a:xfrm flipH="1">
            <a:off x="3236748" y="1664949"/>
            <a:ext cx="5927483" cy="1015663"/>
          </a:xfrm>
          <a:prstGeom prst="rect">
            <a:avLst/>
          </a:prstGeom>
          <a:noFill/>
        </p:spPr>
        <p:txBody>
          <a:bodyPr wrap="square" rtlCol="0">
            <a:spAutoFit/>
          </a:bodyPr>
          <a:lstStyle/>
          <a:p>
            <a:pPr algn="ctr"/>
            <a:r>
              <a:rPr lang="en-US" sz="6000" dirty="0" err="1">
                <a:solidFill>
                  <a:srgbClr val="FFFF00"/>
                </a:solidFill>
                <a:latin typeface="UVN Banh Mi" pitchFamily="2" charset="0"/>
                <a:cs typeface="Pattaya" panose="00000500000000000000" pitchFamily="2" charset="-34"/>
              </a:rPr>
              <a:t>Tiêu</a:t>
            </a:r>
            <a:r>
              <a:rPr lang="en-US" sz="6000" dirty="0">
                <a:solidFill>
                  <a:srgbClr val="FFFF00"/>
                </a:solidFill>
                <a:latin typeface="UVN Banh Mi" pitchFamily="2" charset="0"/>
                <a:cs typeface="Pattaya" panose="00000500000000000000" pitchFamily="2" charset="-34"/>
              </a:rPr>
              <a:t> </a:t>
            </a:r>
            <a:r>
              <a:rPr lang="en-US" sz="6000" dirty="0" err="1">
                <a:solidFill>
                  <a:srgbClr val="FFFF00"/>
                </a:solidFill>
                <a:latin typeface="UVN Banh Mi" pitchFamily="2" charset="0"/>
                <a:cs typeface="Pattaya" panose="00000500000000000000" pitchFamily="2" charset="-34"/>
              </a:rPr>
              <a:t>chí</a:t>
            </a:r>
            <a:r>
              <a:rPr lang="en-US" sz="6000" dirty="0">
                <a:solidFill>
                  <a:srgbClr val="FFFF00"/>
                </a:solidFill>
                <a:latin typeface="UVN Banh Mi" pitchFamily="2" charset="0"/>
                <a:cs typeface="Pattaya" panose="00000500000000000000" pitchFamily="2" charset="-34"/>
              </a:rPr>
              <a:t> </a:t>
            </a:r>
            <a:r>
              <a:rPr lang="en-US" sz="6000" dirty="0" err="1">
                <a:solidFill>
                  <a:srgbClr val="FFFF00"/>
                </a:solidFill>
                <a:latin typeface="UVN Banh Mi" pitchFamily="2" charset="0"/>
                <a:cs typeface="Pattaya" panose="00000500000000000000" pitchFamily="2" charset="-34"/>
              </a:rPr>
              <a:t>đánh</a:t>
            </a:r>
            <a:r>
              <a:rPr lang="en-US" sz="6000" dirty="0">
                <a:solidFill>
                  <a:srgbClr val="FFFF00"/>
                </a:solidFill>
                <a:latin typeface="UVN Banh Mi" pitchFamily="2" charset="0"/>
                <a:cs typeface="Pattaya" panose="00000500000000000000" pitchFamily="2" charset="-34"/>
              </a:rPr>
              <a:t> </a:t>
            </a:r>
            <a:r>
              <a:rPr lang="en-US" sz="6000" dirty="0" err="1">
                <a:solidFill>
                  <a:srgbClr val="FFFF00"/>
                </a:solidFill>
                <a:latin typeface="UVN Banh Mi" pitchFamily="2" charset="0"/>
                <a:cs typeface="Pattaya" panose="00000500000000000000" pitchFamily="2" charset="-34"/>
              </a:rPr>
              <a:t>giá</a:t>
            </a:r>
            <a:endParaRPr lang="en-US" sz="6000" dirty="0">
              <a:solidFill>
                <a:srgbClr val="FFFF00"/>
              </a:solidFill>
              <a:latin typeface="UVN Banh Mi" pitchFamily="2" charset="0"/>
              <a:cs typeface="Pattaya" panose="00000500000000000000" pitchFamily="2" charset="-34"/>
            </a:endParaRPr>
          </a:p>
        </p:txBody>
      </p:sp>
      <p:grpSp>
        <p:nvGrpSpPr>
          <p:cNvPr id="18" name="Group 17">
            <a:extLst>
              <a:ext uri="{FF2B5EF4-FFF2-40B4-BE49-F238E27FC236}">
                <a16:creationId xmlns:a16="http://schemas.microsoft.com/office/drawing/2014/main" xmlns="" id="{3990609F-662D-EDCD-C447-EDDB03878862}"/>
              </a:ext>
            </a:extLst>
          </p:cNvPr>
          <p:cNvGrpSpPr/>
          <p:nvPr/>
        </p:nvGrpSpPr>
        <p:grpSpPr>
          <a:xfrm>
            <a:off x="2652033" y="2761669"/>
            <a:ext cx="7079748" cy="2433613"/>
            <a:chOff x="2642614" y="2907973"/>
            <a:chExt cx="7079748" cy="2433613"/>
          </a:xfrm>
        </p:grpSpPr>
        <p:sp>
          <p:nvSpPr>
            <p:cNvPr id="4" name="TextBox 3">
              <a:extLst>
                <a:ext uri="{FF2B5EF4-FFF2-40B4-BE49-F238E27FC236}">
                  <a16:creationId xmlns:a16="http://schemas.microsoft.com/office/drawing/2014/main" xmlns="" id="{4AAA6550-EA70-5920-844A-50C8B5B15DCA}"/>
                </a:ext>
              </a:extLst>
            </p:cNvPr>
            <p:cNvSpPr txBox="1"/>
            <p:nvPr/>
          </p:nvSpPr>
          <p:spPr>
            <a:xfrm>
              <a:off x="2642614" y="3069371"/>
              <a:ext cx="6093500" cy="1959383"/>
            </a:xfrm>
            <a:prstGeom prst="rect">
              <a:avLst/>
            </a:prstGeom>
            <a:noFill/>
          </p:spPr>
          <p:txBody>
            <a:bodyPr wrap="square">
              <a:spAutoFit/>
            </a:bodyPr>
            <a:lstStyle/>
            <a:p>
              <a:pPr algn="just">
                <a:lnSpc>
                  <a:spcPct val="150000"/>
                </a:lnSpc>
              </a:pPr>
              <a:r>
                <a:rPr lang="en-US" sz="2800" dirty="0">
                  <a:solidFill>
                    <a:schemeClr val="bg1"/>
                  </a:solidFill>
                  <a:latin typeface="UTM Duepuntozero" panose="02040603050506020204" pitchFamily="18" charset="0"/>
                </a:rPr>
                <a:t>1. </a:t>
              </a:r>
              <a:r>
                <a:rPr lang="en-US" sz="2800" dirty="0" err="1">
                  <a:solidFill>
                    <a:schemeClr val="bg1"/>
                  </a:solidFill>
                  <a:latin typeface="UTM Duepuntozero" panose="02040603050506020204" pitchFamily="18" charset="0"/>
                </a:rPr>
                <a:t>Đọc</a:t>
              </a:r>
              <a:r>
                <a:rPr lang="en-US" sz="2800" dirty="0">
                  <a:solidFill>
                    <a:schemeClr val="bg1"/>
                  </a:solidFill>
                  <a:latin typeface="UTM Duepuntozero" panose="02040603050506020204" pitchFamily="18" charset="0"/>
                </a:rPr>
                <a:t> </a:t>
              </a:r>
              <a:r>
                <a:rPr lang="en-US" sz="2800" dirty="0" err="1">
                  <a:solidFill>
                    <a:schemeClr val="bg1"/>
                  </a:solidFill>
                  <a:latin typeface="UTM Duepuntozero" panose="02040603050506020204" pitchFamily="18" charset="0"/>
                </a:rPr>
                <a:t>đúng</a:t>
              </a:r>
              <a:r>
                <a:rPr lang="en-US" sz="2800" dirty="0">
                  <a:solidFill>
                    <a:schemeClr val="bg1"/>
                  </a:solidFill>
                  <a:latin typeface="UTM Duepuntozero" panose="02040603050506020204" pitchFamily="18" charset="0"/>
                </a:rPr>
                <a:t>, to </a:t>
              </a:r>
              <a:r>
                <a:rPr lang="en-US" sz="2800" dirty="0" err="1">
                  <a:solidFill>
                    <a:schemeClr val="bg1"/>
                  </a:solidFill>
                  <a:latin typeface="UTM Duepuntozero" panose="02040603050506020204" pitchFamily="18" charset="0"/>
                </a:rPr>
                <a:t>rõ</a:t>
              </a:r>
              <a:r>
                <a:rPr lang="en-US" sz="2800" dirty="0">
                  <a:solidFill>
                    <a:schemeClr val="bg1"/>
                  </a:solidFill>
                  <a:latin typeface="UTM Duepuntozero" panose="02040603050506020204" pitchFamily="18" charset="0"/>
                </a:rPr>
                <a:t>.</a:t>
              </a:r>
            </a:p>
            <a:p>
              <a:pPr algn="just">
                <a:lnSpc>
                  <a:spcPct val="150000"/>
                </a:lnSpc>
              </a:pPr>
              <a:r>
                <a:rPr lang="en-US" sz="2800" dirty="0">
                  <a:solidFill>
                    <a:schemeClr val="bg1"/>
                  </a:solidFill>
                  <a:latin typeface="UTM Duepuntozero" panose="02040603050506020204" pitchFamily="18" charset="0"/>
                </a:rPr>
                <a:t>2. </a:t>
              </a:r>
              <a:r>
                <a:rPr lang="en-US" sz="2800" dirty="0" err="1">
                  <a:solidFill>
                    <a:schemeClr val="bg1"/>
                  </a:solidFill>
                  <a:latin typeface="UTM Duepuntozero" panose="02040603050506020204" pitchFamily="18" charset="0"/>
                </a:rPr>
                <a:t>Đọc</a:t>
              </a:r>
              <a:r>
                <a:rPr lang="en-US" sz="2800" dirty="0">
                  <a:solidFill>
                    <a:schemeClr val="bg1"/>
                  </a:solidFill>
                  <a:latin typeface="UTM Duepuntozero" panose="02040603050506020204" pitchFamily="18" charset="0"/>
                </a:rPr>
                <a:t> </a:t>
              </a:r>
              <a:r>
                <a:rPr lang="en-US" sz="2800" dirty="0" err="1">
                  <a:solidFill>
                    <a:schemeClr val="bg1"/>
                  </a:solidFill>
                  <a:latin typeface="UTM Duepuntozero" panose="02040603050506020204" pitchFamily="18" charset="0"/>
                </a:rPr>
                <a:t>ngắt</a:t>
              </a:r>
              <a:r>
                <a:rPr lang="en-US" sz="2800" dirty="0">
                  <a:solidFill>
                    <a:schemeClr val="bg1"/>
                  </a:solidFill>
                  <a:latin typeface="UTM Duepuntozero" panose="02040603050506020204" pitchFamily="18" charset="0"/>
                </a:rPr>
                <a:t>, </a:t>
              </a:r>
              <a:r>
                <a:rPr lang="en-US" sz="2800" dirty="0" err="1">
                  <a:solidFill>
                    <a:schemeClr val="bg1"/>
                  </a:solidFill>
                  <a:latin typeface="UTM Duepuntozero" panose="02040603050506020204" pitchFamily="18" charset="0"/>
                </a:rPr>
                <a:t>nghỉ</a:t>
              </a:r>
              <a:r>
                <a:rPr lang="en-US" sz="2800" dirty="0">
                  <a:solidFill>
                    <a:schemeClr val="bg1"/>
                  </a:solidFill>
                  <a:latin typeface="UTM Duepuntozero" panose="02040603050506020204" pitchFamily="18" charset="0"/>
                </a:rPr>
                <a:t> </a:t>
              </a:r>
              <a:r>
                <a:rPr lang="en-US" sz="2800" dirty="0" err="1">
                  <a:solidFill>
                    <a:schemeClr val="bg1"/>
                  </a:solidFill>
                  <a:latin typeface="UTM Duepuntozero" panose="02040603050506020204" pitchFamily="18" charset="0"/>
                </a:rPr>
                <a:t>đúng</a:t>
              </a:r>
              <a:r>
                <a:rPr lang="en-US" sz="2800" dirty="0">
                  <a:solidFill>
                    <a:schemeClr val="bg1"/>
                  </a:solidFill>
                  <a:latin typeface="UTM Duepuntozero" panose="02040603050506020204" pitchFamily="18" charset="0"/>
                </a:rPr>
                <a:t> </a:t>
              </a:r>
              <a:r>
                <a:rPr lang="en-US" sz="2800" dirty="0" err="1">
                  <a:solidFill>
                    <a:schemeClr val="bg1"/>
                  </a:solidFill>
                  <a:latin typeface="UTM Duepuntozero" panose="02040603050506020204" pitchFamily="18" charset="0"/>
                </a:rPr>
                <a:t>chỗ</a:t>
              </a:r>
              <a:r>
                <a:rPr lang="en-US" sz="2800" dirty="0">
                  <a:solidFill>
                    <a:schemeClr val="bg1"/>
                  </a:solidFill>
                  <a:latin typeface="UTM Duepuntozero" panose="02040603050506020204" pitchFamily="18" charset="0"/>
                </a:rPr>
                <a:t>.</a:t>
              </a:r>
            </a:p>
            <a:p>
              <a:pPr algn="just">
                <a:lnSpc>
                  <a:spcPct val="150000"/>
                </a:lnSpc>
              </a:pPr>
              <a:r>
                <a:rPr lang="en-US" sz="2800" dirty="0">
                  <a:solidFill>
                    <a:schemeClr val="bg1"/>
                  </a:solidFill>
                  <a:latin typeface="UTM Duepuntozero" panose="02040603050506020204" pitchFamily="18" charset="0"/>
                </a:rPr>
                <a:t>3. </a:t>
              </a:r>
              <a:r>
                <a:rPr lang="en-US" sz="2800" dirty="0" err="1">
                  <a:solidFill>
                    <a:schemeClr val="bg1"/>
                  </a:solidFill>
                  <a:latin typeface="UTM Duepuntozero" panose="02040603050506020204" pitchFamily="18" charset="0"/>
                </a:rPr>
                <a:t>Trả</a:t>
              </a:r>
              <a:r>
                <a:rPr lang="en-US" sz="2800" dirty="0">
                  <a:solidFill>
                    <a:schemeClr val="bg1"/>
                  </a:solidFill>
                  <a:latin typeface="UTM Duepuntozero" panose="02040603050506020204" pitchFamily="18" charset="0"/>
                </a:rPr>
                <a:t> </a:t>
              </a:r>
              <a:r>
                <a:rPr lang="en-US" sz="2800" dirty="0" err="1">
                  <a:solidFill>
                    <a:schemeClr val="bg1"/>
                  </a:solidFill>
                  <a:latin typeface="UTM Duepuntozero" panose="02040603050506020204" pitchFamily="18" charset="0"/>
                </a:rPr>
                <a:t>lời</a:t>
              </a:r>
              <a:r>
                <a:rPr lang="en-US" sz="2800" dirty="0">
                  <a:solidFill>
                    <a:schemeClr val="bg1"/>
                  </a:solidFill>
                  <a:latin typeface="UTM Duepuntozero" panose="02040603050506020204" pitchFamily="18" charset="0"/>
                </a:rPr>
                <a:t> </a:t>
              </a:r>
              <a:r>
                <a:rPr lang="en-US" sz="2800" dirty="0" err="1">
                  <a:solidFill>
                    <a:schemeClr val="bg1"/>
                  </a:solidFill>
                  <a:latin typeface="UTM Duepuntozero" panose="02040603050506020204" pitchFamily="18" charset="0"/>
                </a:rPr>
                <a:t>đúng</a:t>
              </a:r>
              <a:r>
                <a:rPr lang="en-US" sz="2800" dirty="0">
                  <a:solidFill>
                    <a:schemeClr val="bg1"/>
                  </a:solidFill>
                  <a:latin typeface="UTM Duepuntozero" panose="02040603050506020204" pitchFamily="18" charset="0"/>
                </a:rPr>
                <a:t> </a:t>
              </a:r>
              <a:r>
                <a:rPr lang="en-US" sz="2800" dirty="0" err="1">
                  <a:solidFill>
                    <a:schemeClr val="bg1"/>
                  </a:solidFill>
                  <a:latin typeface="UTM Duepuntozero" panose="02040603050506020204" pitchFamily="18" charset="0"/>
                </a:rPr>
                <a:t>câu</a:t>
              </a:r>
              <a:r>
                <a:rPr lang="en-US" sz="2800" dirty="0">
                  <a:solidFill>
                    <a:schemeClr val="bg1"/>
                  </a:solidFill>
                  <a:latin typeface="UTM Duepuntozero" panose="02040603050506020204" pitchFamily="18" charset="0"/>
                </a:rPr>
                <a:t> </a:t>
              </a:r>
              <a:r>
                <a:rPr lang="en-US" sz="2800" dirty="0" err="1">
                  <a:solidFill>
                    <a:schemeClr val="bg1"/>
                  </a:solidFill>
                  <a:latin typeface="UTM Duepuntozero" panose="02040603050506020204" pitchFamily="18" charset="0"/>
                </a:rPr>
                <a:t>hỏi</a:t>
              </a:r>
              <a:r>
                <a:rPr lang="en-US" sz="2800" dirty="0">
                  <a:solidFill>
                    <a:schemeClr val="bg1"/>
                  </a:solidFill>
                  <a:latin typeface="UTM Duepuntozero" panose="02040603050506020204" pitchFamily="18" charset="0"/>
                </a:rPr>
                <a:t>.</a:t>
              </a:r>
              <a:endParaRPr lang="en-US" sz="2800" dirty="0">
                <a:solidFill>
                  <a:schemeClr val="bg1"/>
                </a:solidFill>
              </a:endParaRPr>
            </a:p>
          </p:txBody>
        </p:sp>
        <p:grpSp>
          <p:nvGrpSpPr>
            <p:cNvPr id="6" name="Group 5">
              <a:extLst>
                <a:ext uri="{FF2B5EF4-FFF2-40B4-BE49-F238E27FC236}">
                  <a16:creationId xmlns:a16="http://schemas.microsoft.com/office/drawing/2014/main" xmlns="" id="{71FE02A1-2FA3-2852-8894-CF5FFDE9945C}"/>
                </a:ext>
              </a:extLst>
            </p:cNvPr>
            <p:cNvGrpSpPr/>
            <p:nvPr/>
          </p:nvGrpSpPr>
          <p:grpSpPr>
            <a:xfrm>
              <a:off x="7784193" y="3837475"/>
              <a:ext cx="1938169" cy="580781"/>
              <a:chOff x="2780184" y="2467083"/>
              <a:chExt cx="1938169" cy="580781"/>
            </a:xfrm>
          </p:grpSpPr>
          <p:pic>
            <p:nvPicPr>
              <p:cNvPr id="7" name="Picture 6">
                <a:extLst>
                  <a:ext uri="{FF2B5EF4-FFF2-40B4-BE49-F238E27FC236}">
                    <a16:creationId xmlns:a16="http://schemas.microsoft.com/office/drawing/2014/main" xmlns="" id="{34838BD1-E16E-C623-38E7-59B94B3A425C}"/>
                  </a:ext>
                </a:extLst>
              </p:cNvPr>
              <p:cNvPicPr>
                <a:picLocks noChangeAspect="1"/>
              </p:cNvPicPr>
              <p:nvPr/>
            </p:nvPicPr>
            <p:blipFill>
              <a:blip r:embed="rId4"/>
              <a:stretch>
                <a:fillRect/>
              </a:stretch>
            </p:blipFill>
            <p:spPr>
              <a:xfrm>
                <a:off x="3461622" y="2467083"/>
                <a:ext cx="575293" cy="580781"/>
              </a:xfrm>
              <a:prstGeom prst="rect">
                <a:avLst/>
              </a:prstGeom>
            </p:spPr>
          </p:pic>
          <p:pic>
            <p:nvPicPr>
              <p:cNvPr id="8" name="Picture 7">
                <a:extLst>
                  <a:ext uri="{FF2B5EF4-FFF2-40B4-BE49-F238E27FC236}">
                    <a16:creationId xmlns:a16="http://schemas.microsoft.com/office/drawing/2014/main" xmlns="" id="{06FBEF76-BD3F-4DE9-0C61-FEA0758037DD}"/>
                  </a:ext>
                </a:extLst>
              </p:cNvPr>
              <p:cNvPicPr>
                <a:picLocks noChangeAspect="1"/>
              </p:cNvPicPr>
              <p:nvPr/>
            </p:nvPicPr>
            <p:blipFill>
              <a:blip r:embed="rId5"/>
              <a:stretch>
                <a:fillRect/>
              </a:stretch>
            </p:blipFill>
            <p:spPr>
              <a:xfrm>
                <a:off x="2780184" y="2467083"/>
                <a:ext cx="575293" cy="580781"/>
              </a:xfrm>
              <a:prstGeom prst="rect">
                <a:avLst/>
              </a:prstGeom>
            </p:spPr>
          </p:pic>
          <p:pic>
            <p:nvPicPr>
              <p:cNvPr id="9" name="Picture 8">
                <a:extLst>
                  <a:ext uri="{FF2B5EF4-FFF2-40B4-BE49-F238E27FC236}">
                    <a16:creationId xmlns:a16="http://schemas.microsoft.com/office/drawing/2014/main" xmlns="" id="{B6CC01AF-E10B-0AF9-CA14-59FDC61932F3}"/>
                  </a:ext>
                </a:extLst>
              </p:cNvPr>
              <p:cNvPicPr>
                <a:picLocks noChangeAspect="1"/>
              </p:cNvPicPr>
              <p:nvPr/>
            </p:nvPicPr>
            <p:blipFill>
              <a:blip r:embed="rId6"/>
              <a:stretch>
                <a:fillRect/>
              </a:stretch>
            </p:blipFill>
            <p:spPr>
              <a:xfrm>
                <a:off x="4143060" y="2467083"/>
                <a:ext cx="575293" cy="580781"/>
              </a:xfrm>
              <a:prstGeom prst="rect">
                <a:avLst/>
              </a:prstGeom>
            </p:spPr>
          </p:pic>
        </p:grpSp>
        <p:grpSp>
          <p:nvGrpSpPr>
            <p:cNvPr id="10" name="Group 9">
              <a:extLst>
                <a:ext uri="{FF2B5EF4-FFF2-40B4-BE49-F238E27FC236}">
                  <a16:creationId xmlns:a16="http://schemas.microsoft.com/office/drawing/2014/main" xmlns="" id="{0ECF31DB-BBE8-7053-659F-11E473878068}"/>
                </a:ext>
              </a:extLst>
            </p:cNvPr>
            <p:cNvGrpSpPr/>
            <p:nvPr/>
          </p:nvGrpSpPr>
          <p:grpSpPr>
            <a:xfrm>
              <a:off x="6252160" y="2907973"/>
              <a:ext cx="1938169" cy="580781"/>
              <a:chOff x="2780184" y="2467083"/>
              <a:chExt cx="1938169" cy="580781"/>
            </a:xfrm>
          </p:grpSpPr>
          <p:pic>
            <p:nvPicPr>
              <p:cNvPr id="11" name="Picture 10">
                <a:extLst>
                  <a:ext uri="{FF2B5EF4-FFF2-40B4-BE49-F238E27FC236}">
                    <a16:creationId xmlns:a16="http://schemas.microsoft.com/office/drawing/2014/main" xmlns="" id="{2977D296-E746-1D0B-BC76-A1C0B5E898D7}"/>
                  </a:ext>
                </a:extLst>
              </p:cNvPr>
              <p:cNvPicPr>
                <a:picLocks noChangeAspect="1"/>
              </p:cNvPicPr>
              <p:nvPr/>
            </p:nvPicPr>
            <p:blipFill>
              <a:blip r:embed="rId4"/>
              <a:stretch>
                <a:fillRect/>
              </a:stretch>
            </p:blipFill>
            <p:spPr>
              <a:xfrm>
                <a:off x="3461622" y="2467083"/>
                <a:ext cx="575293" cy="580781"/>
              </a:xfrm>
              <a:prstGeom prst="rect">
                <a:avLst/>
              </a:prstGeom>
            </p:spPr>
          </p:pic>
          <p:pic>
            <p:nvPicPr>
              <p:cNvPr id="12" name="Picture 11">
                <a:extLst>
                  <a:ext uri="{FF2B5EF4-FFF2-40B4-BE49-F238E27FC236}">
                    <a16:creationId xmlns:a16="http://schemas.microsoft.com/office/drawing/2014/main" xmlns="" id="{68F1DCC2-9999-6EA6-22C8-0B07E9A4764E}"/>
                  </a:ext>
                </a:extLst>
              </p:cNvPr>
              <p:cNvPicPr>
                <a:picLocks noChangeAspect="1"/>
              </p:cNvPicPr>
              <p:nvPr/>
            </p:nvPicPr>
            <p:blipFill>
              <a:blip r:embed="rId5"/>
              <a:stretch>
                <a:fillRect/>
              </a:stretch>
            </p:blipFill>
            <p:spPr>
              <a:xfrm>
                <a:off x="2780184" y="2467083"/>
                <a:ext cx="575293" cy="580781"/>
              </a:xfrm>
              <a:prstGeom prst="rect">
                <a:avLst/>
              </a:prstGeom>
            </p:spPr>
          </p:pic>
          <p:pic>
            <p:nvPicPr>
              <p:cNvPr id="13" name="Picture 12">
                <a:extLst>
                  <a:ext uri="{FF2B5EF4-FFF2-40B4-BE49-F238E27FC236}">
                    <a16:creationId xmlns:a16="http://schemas.microsoft.com/office/drawing/2014/main" xmlns="" id="{2A3FCCAD-25D6-CCCA-C2E2-27A93F411E41}"/>
                  </a:ext>
                </a:extLst>
              </p:cNvPr>
              <p:cNvPicPr>
                <a:picLocks noChangeAspect="1"/>
              </p:cNvPicPr>
              <p:nvPr/>
            </p:nvPicPr>
            <p:blipFill>
              <a:blip r:embed="rId6"/>
              <a:stretch>
                <a:fillRect/>
              </a:stretch>
            </p:blipFill>
            <p:spPr>
              <a:xfrm>
                <a:off x="4143060" y="2467083"/>
                <a:ext cx="575293" cy="580781"/>
              </a:xfrm>
              <a:prstGeom prst="rect">
                <a:avLst/>
              </a:prstGeom>
            </p:spPr>
          </p:pic>
        </p:grpSp>
        <p:grpSp>
          <p:nvGrpSpPr>
            <p:cNvPr id="14" name="Group 13">
              <a:extLst>
                <a:ext uri="{FF2B5EF4-FFF2-40B4-BE49-F238E27FC236}">
                  <a16:creationId xmlns:a16="http://schemas.microsoft.com/office/drawing/2014/main" xmlns="" id="{E2085762-A791-2625-71E7-521FB0D14039}"/>
                </a:ext>
              </a:extLst>
            </p:cNvPr>
            <p:cNvGrpSpPr/>
            <p:nvPr/>
          </p:nvGrpSpPr>
          <p:grpSpPr>
            <a:xfrm>
              <a:off x="7012004" y="4760805"/>
              <a:ext cx="1938169" cy="580781"/>
              <a:chOff x="2780184" y="2467083"/>
              <a:chExt cx="1938169" cy="580781"/>
            </a:xfrm>
          </p:grpSpPr>
          <p:pic>
            <p:nvPicPr>
              <p:cNvPr id="15" name="Picture 14">
                <a:extLst>
                  <a:ext uri="{FF2B5EF4-FFF2-40B4-BE49-F238E27FC236}">
                    <a16:creationId xmlns:a16="http://schemas.microsoft.com/office/drawing/2014/main" xmlns="" id="{31DCAB80-098F-FCD3-F5E1-1E0FCBBCAB32}"/>
                  </a:ext>
                </a:extLst>
              </p:cNvPr>
              <p:cNvPicPr>
                <a:picLocks noChangeAspect="1"/>
              </p:cNvPicPr>
              <p:nvPr/>
            </p:nvPicPr>
            <p:blipFill>
              <a:blip r:embed="rId4"/>
              <a:stretch>
                <a:fillRect/>
              </a:stretch>
            </p:blipFill>
            <p:spPr>
              <a:xfrm>
                <a:off x="3461622" y="2467083"/>
                <a:ext cx="575293" cy="580781"/>
              </a:xfrm>
              <a:prstGeom prst="rect">
                <a:avLst/>
              </a:prstGeom>
            </p:spPr>
          </p:pic>
          <p:pic>
            <p:nvPicPr>
              <p:cNvPr id="16" name="Picture 15">
                <a:extLst>
                  <a:ext uri="{FF2B5EF4-FFF2-40B4-BE49-F238E27FC236}">
                    <a16:creationId xmlns:a16="http://schemas.microsoft.com/office/drawing/2014/main" xmlns="" id="{F46C4D7A-4B36-BE4B-E6D9-08DF6BD568C7}"/>
                  </a:ext>
                </a:extLst>
              </p:cNvPr>
              <p:cNvPicPr>
                <a:picLocks noChangeAspect="1"/>
              </p:cNvPicPr>
              <p:nvPr/>
            </p:nvPicPr>
            <p:blipFill>
              <a:blip r:embed="rId5"/>
              <a:stretch>
                <a:fillRect/>
              </a:stretch>
            </p:blipFill>
            <p:spPr>
              <a:xfrm>
                <a:off x="2780184" y="2467083"/>
                <a:ext cx="575293" cy="580781"/>
              </a:xfrm>
              <a:prstGeom prst="rect">
                <a:avLst/>
              </a:prstGeom>
            </p:spPr>
          </p:pic>
          <p:pic>
            <p:nvPicPr>
              <p:cNvPr id="17" name="Picture 16">
                <a:extLst>
                  <a:ext uri="{FF2B5EF4-FFF2-40B4-BE49-F238E27FC236}">
                    <a16:creationId xmlns:a16="http://schemas.microsoft.com/office/drawing/2014/main" xmlns="" id="{AA253ED7-F18A-C6FD-1A74-8A442B9187F4}"/>
                  </a:ext>
                </a:extLst>
              </p:cNvPr>
              <p:cNvPicPr>
                <a:picLocks noChangeAspect="1"/>
              </p:cNvPicPr>
              <p:nvPr/>
            </p:nvPicPr>
            <p:blipFill>
              <a:blip r:embed="rId6"/>
              <a:stretch>
                <a:fillRect/>
              </a:stretch>
            </p:blipFill>
            <p:spPr>
              <a:xfrm>
                <a:off x="4143060" y="2467083"/>
                <a:ext cx="575293" cy="580781"/>
              </a:xfrm>
              <a:prstGeom prst="rect">
                <a:avLst/>
              </a:prstGeom>
            </p:spPr>
          </p:pic>
        </p:grpSp>
      </p:grpSp>
    </p:spTree>
    <p:extLst>
      <p:ext uri="{BB962C8B-B14F-4D97-AF65-F5344CB8AC3E}">
        <p14:creationId xmlns:p14="http://schemas.microsoft.com/office/powerpoint/2010/main" val="2423350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19" name="TextBox 18">
            <a:extLst>
              <a:ext uri="{FF2B5EF4-FFF2-40B4-BE49-F238E27FC236}">
                <a16:creationId xmlns:a16="http://schemas.microsoft.com/office/drawing/2014/main" xmlns="" id="{8CB3848A-27D6-FA3D-3C03-167C0EBA68D8}"/>
              </a:ext>
            </a:extLst>
          </p:cNvPr>
          <p:cNvSpPr txBox="1"/>
          <p:nvPr/>
        </p:nvSpPr>
        <p:spPr>
          <a:xfrm>
            <a:off x="665883" y="221960"/>
            <a:ext cx="8806786" cy="784830"/>
          </a:xfrm>
          <a:prstGeom prst="rect">
            <a:avLst/>
          </a:prstGeom>
          <a:noFill/>
        </p:spPr>
        <p:txBody>
          <a:bodyPr wrap="square" rtlCol="0">
            <a:spAutoFit/>
          </a:bodyPr>
          <a:lstStyle/>
          <a:p>
            <a:pPr algn="ctr"/>
            <a:r>
              <a:rPr lang="en-US" sz="4500" b="1" dirty="0">
                <a:solidFill>
                  <a:srgbClr val="7A1729"/>
                </a:solidFill>
                <a:latin typeface="Calibri" panose="020F0502020204030204" pitchFamily="34" charset="0"/>
                <a:cs typeface="Calibri" panose="020F0502020204030204" pitchFamily="34" charset="0"/>
              </a:rPr>
              <a:t>1. </a:t>
            </a:r>
            <a:r>
              <a:rPr lang="en-US" sz="4500" b="1" dirty="0" err="1">
                <a:solidFill>
                  <a:srgbClr val="7A1729"/>
                </a:solidFill>
                <a:latin typeface="Calibri" panose="020F0502020204030204" pitchFamily="34" charset="0"/>
                <a:cs typeface="Calibri" panose="020F0502020204030204" pitchFamily="34" charset="0"/>
              </a:rPr>
              <a:t>Đọc</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thành</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tiếng</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và</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trả</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lời</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câu</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hỏi</a:t>
            </a:r>
            <a:r>
              <a:rPr lang="en-US" sz="4500" b="1" dirty="0">
                <a:solidFill>
                  <a:srgbClr val="7A1729"/>
                </a:solidFill>
                <a:latin typeface="Calibri" panose="020F0502020204030204" pitchFamily="34" charset="0"/>
                <a:cs typeface="Calibri" panose="020F0502020204030204" pitchFamily="34" charset="0"/>
              </a:rPr>
              <a:t>:</a:t>
            </a:r>
          </a:p>
        </p:txBody>
      </p:sp>
      <p:pic>
        <p:nvPicPr>
          <p:cNvPr id="22" name="Picture 21" descr="A cartoon of a child sitting on a pile of books&#10;&#10;Description automatically generated">
            <a:extLst>
              <a:ext uri="{FF2B5EF4-FFF2-40B4-BE49-F238E27FC236}">
                <a16:creationId xmlns:a16="http://schemas.microsoft.com/office/drawing/2014/main" xmlns=""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6427" y="1711410"/>
            <a:ext cx="5141523" cy="4924630"/>
          </a:xfrm>
          <a:prstGeom prst="rect">
            <a:avLst/>
          </a:prstGeom>
        </p:spPr>
      </p:pic>
      <p:grpSp>
        <p:nvGrpSpPr>
          <p:cNvPr id="28" name="Group 27">
            <a:extLst>
              <a:ext uri="{FF2B5EF4-FFF2-40B4-BE49-F238E27FC236}">
                <a16:creationId xmlns:a16="http://schemas.microsoft.com/office/drawing/2014/main" xmlns="" id="{35921D28-A1E5-496A-20F3-24CAED476ACC}"/>
              </a:ext>
            </a:extLst>
          </p:cNvPr>
          <p:cNvGrpSpPr/>
          <p:nvPr/>
        </p:nvGrpSpPr>
        <p:grpSpPr>
          <a:xfrm>
            <a:off x="368220" y="1227077"/>
            <a:ext cx="11533767" cy="1277589"/>
            <a:chOff x="368220" y="1227077"/>
            <a:chExt cx="11533767" cy="1277589"/>
          </a:xfrm>
        </p:grpSpPr>
        <p:sp>
          <p:nvSpPr>
            <p:cNvPr id="21" name="Rectangle: Rounded Corners 20">
              <a:extLst>
                <a:ext uri="{FF2B5EF4-FFF2-40B4-BE49-F238E27FC236}">
                  <a16:creationId xmlns:a16="http://schemas.microsoft.com/office/drawing/2014/main" xmlns=""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ộp Văn bản 107">
              <a:extLst>
                <a:ext uri="{FF2B5EF4-FFF2-40B4-BE49-F238E27FC236}">
                  <a16:creationId xmlns:a16="http://schemas.microsoft.com/office/drawing/2014/main" xmlns="" id="{42C38D11-4127-F0BE-4B41-A44213AC8B01}"/>
                </a:ext>
              </a:extLst>
            </p:cNvPr>
            <p:cNvSpPr txBox="1"/>
            <p:nvPr/>
          </p:nvSpPr>
          <p:spPr>
            <a:xfrm>
              <a:off x="446427" y="1227077"/>
              <a:ext cx="11455560" cy="1234825"/>
            </a:xfrm>
            <a:prstGeom prst="rect">
              <a:avLst/>
            </a:prstGeom>
            <a:noFill/>
          </p:spPr>
          <p:txBody>
            <a:bodyPr wrap="square" rtlCol="0">
              <a:spAutoFit/>
            </a:bodyPr>
            <a:lstStyle/>
            <a:p>
              <a:pPr algn="just">
                <a:lnSpc>
                  <a:spcPct val="120000"/>
                </a:lnSpc>
              </a:pPr>
              <a:r>
                <a:rPr lang="en-US" sz="3200" b="1" dirty="0"/>
                <a:t>1. </a:t>
              </a:r>
              <a:r>
                <a:rPr lang="en-US" sz="3200" b="1" dirty="0" err="1"/>
                <a:t>Đọc</a:t>
              </a:r>
              <a:r>
                <a:rPr lang="en-US" sz="3200" b="1" dirty="0"/>
                <a:t> </a:t>
              </a:r>
              <a:r>
                <a:rPr lang="en-US" sz="3200" b="1" dirty="0" err="1"/>
                <a:t>đoạn</a:t>
              </a:r>
              <a:r>
                <a:rPr lang="en-US" sz="3200" b="1" dirty="0"/>
                <a:t> </a:t>
              </a:r>
              <a:r>
                <a:rPr lang="en-US" sz="3200" b="1" dirty="0" err="1"/>
                <a:t>từ</a:t>
              </a:r>
              <a:r>
                <a:rPr lang="en-US" sz="3200" b="1" dirty="0"/>
                <a:t> </a:t>
              </a:r>
              <a:r>
                <a:rPr lang="en-US" sz="3200" b="1" dirty="0" err="1"/>
                <a:t>đầu</a:t>
              </a:r>
              <a:r>
                <a:rPr lang="en-US" sz="3200" b="1" dirty="0"/>
                <a:t> </a:t>
              </a:r>
              <a:r>
                <a:rPr lang="en-US" sz="3200" b="1" dirty="0" err="1"/>
                <a:t>đến</a:t>
              </a:r>
              <a:r>
                <a:rPr lang="en-US" sz="3200" b="1" dirty="0"/>
                <a:t> “</a:t>
              </a:r>
              <a:r>
                <a:rPr lang="en-US" sz="3200" b="1" dirty="0" err="1"/>
                <a:t>Tiếng</a:t>
              </a:r>
              <a:r>
                <a:rPr lang="en-US" sz="3200" b="1" dirty="0"/>
                <a:t> </a:t>
              </a:r>
              <a:r>
                <a:rPr lang="en-US" sz="3200" b="1" dirty="0" err="1"/>
                <a:t>hát</a:t>
              </a:r>
              <a:r>
                <a:rPr lang="en-US" sz="3200" b="1" dirty="0"/>
                <a:t> </a:t>
              </a:r>
              <a:r>
                <a:rPr lang="en-US" sz="3200" b="1" dirty="0" err="1"/>
                <a:t>ru</a:t>
              </a:r>
              <a:r>
                <a:rPr lang="en-US" sz="3200" b="1" dirty="0"/>
                <a:t> </a:t>
              </a:r>
              <a:r>
                <a:rPr lang="en-US" sz="3200" b="1" dirty="0" err="1"/>
                <a:t>thầm</a:t>
              </a:r>
              <a:r>
                <a:rPr lang="en-US" sz="3200" b="1" dirty="0"/>
                <a:t> </a:t>
              </a:r>
              <a:r>
                <a:rPr lang="en-US" sz="3200" b="1" dirty="0" err="1"/>
                <a:t>thì</a:t>
              </a:r>
              <a:r>
                <a:rPr lang="en-US" sz="3200" b="1" dirty="0"/>
                <a:t>.” </a:t>
              </a:r>
              <a:r>
                <a:rPr lang="en-US" sz="3200" b="1" dirty="0" err="1"/>
                <a:t>và</a:t>
              </a:r>
              <a:r>
                <a:rPr lang="en-US" sz="3200" b="1" dirty="0"/>
                <a:t> </a:t>
              </a:r>
              <a:r>
                <a:rPr lang="en-US" sz="3200" b="1" dirty="0" err="1"/>
                <a:t>trả</a:t>
              </a:r>
              <a:r>
                <a:rPr lang="en-US" sz="3200" b="1" dirty="0"/>
                <a:t> </a:t>
              </a:r>
              <a:r>
                <a:rPr lang="en-US" sz="3200" b="1" dirty="0" err="1"/>
                <a:t>lời</a:t>
              </a:r>
              <a:r>
                <a:rPr lang="en-US" sz="3200" b="1" dirty="0"/>
                <a:t> </a:t>
              </a:r>
              <a:r>
                <a:rPr lang="en-US" sz="3200" b="1" dirty="0" err="1"/>
                <a:t>câu</a:t>
              </a:r>
              <a:r>
                <a:rPr lang="en-US" sz="3200" b="1" dirty="0"/>
                <a:t> </a:t>
              </a:r>
              <a:r>
                <a:rPr lang="en-US" sz="3200" b="1" dirty="0" err="1"/>
                <a:t>hỏi</a:t>
              </a:r>
              <a:r>
                <a:rPr lang="en-US" sz="3200" b="1" dirty="0"/>
                <a:t>:</a:t>
              </a:r>
            </a:p>
            <a:p>
              <a:pPr algn="just">
                <a:lnSpc>
                  <a:spcPct val="120000"/>
                </a:lnSpc>
              </a:pPr>
              <a:r>
                <a:rPr lang="en-US" sz="3200" b="1" i="1" dirty="0"/>
                <a:t>Con </a:t>
              </a:r>
              <a:r>
                <a:rPr lang="en-US" sz="3200" b="1" i="1" dirty="0" err="1"/>
                <a:t>suối</a:t>
              </a:r>
              <a:r>
                <a:rPr lang="en-US" sz="3200" b="1" i="1" dirty="0"/>
                <a:t> </a:t>
              </a:r>
              <a:r>
                <a:rPr lang="en-US" sz="3200" b="1" i="1" dirty="0" err="1"/>
                <a:t>nhỏ</a:t>
              </a:r>
              <a:r>
                <a:rPr lang="en-US" sz="3200" b="1" i="1" dirty="0"/>
                <a:t> </a:t>
              </a:r>
              <a:r>
                <a:rPr lang="en-US" sz="3200" b="1" i="1" dirty="0" err="1"/>
                <a:t>là</a:t>
              </a:r>
              <a:r>
                <a:rPr lang="en-US" sz="3200" b="1" i="1" dirty="0"/>
                <a:t> </a:t>
              </a:r>
              <a:r>
                <a:rPr lang="en-US" sz="3200" b="1" i="1" dirty="0" err="1"/>
                <a:t>bạn</a:t>
              </a:r>
              <a:r>
                <a:rPr lang="en-US" sz="3200" b="1" i="1" dirty="0"/>
                <a:t> </a:t>
              </a:r>
              <a:r>
                <a:rPr lang="en-US" sz="3200" b="1" i="1" dirty="0" err="1"/>
                <a:t>của</a:t>
              </a:r>
              <a:r>
                <a:rPr lang="en-US" sz="3200" b="1" i="1" dirty="0"/>
                <a:t> </a:t>
              </a:r>
              <a:r>
                <a:rPr lang="en-US" sz="3200" b="1" i="1" dirty="0" err="1"/>
                <a:t>những</a:t>
              </a:r>
              <a:r>
                <a:rPr lang="en-US" sz="3200" b="1" i="1" dirty="0"/>
                <a:t> </a:t>
              </a:r>
              <a:r>
                <a:rPr lang="en-US" sz="3200" b="1" i="1" dirty="0" err="1"/>
                <a:t>sự</a:t>
              </a:r>
              <a:r>
                <a:rPr lang="en-US" sz="3200" b="1" i="1" dirty="0"/>
                <a:t> </a:t>
              </a:r>
              <a:r>
                <a:rPr lang="en-US" sz="3200" b="1" i="1" dirty="0" err="1"/>
                <a:t>vật</a:t>
              </a:r>
              <a:r>
                <a:rPr lang="en-US" sz="3200" b="1" i="1" dirty="0"/>
                <a:t> </a:t>
              </a:r>
              <a:r>
                <a:rPr lang="en-US" sz="3200" b="1" i="1" dirty="0" err="1"/>
                <a:t>nào</a:t>
              </a:r>
              <a:r>
                <a:rPr lang="en-US" sz="3200" b="1" i="1" dirty="0"/>
                <a:t>? </a:t>
              </a:r>
              <a:r>
                <a:rPr lang="en-US" sz="3200" b="1" i="1" dirty="0" err="1"/>
                <a:t>Vì</a:t>
              </a:r>
              <a:r>
                <a:rPr lang="en-US" sz="3200" b="1" i="1" dirty="0"/>
                <a:t> </a:t>
              </a:r>
              <a:r>
                <a:rPr lang="en-US" sz="3200" b="1" i="1" dirty="0" err="1"/>
                <a:t>sao</a:t>
              </a:r>
              <a:r>
                <a:rPr lang="en-US" sz="3200" b="1" i="1" dirty="0"/>
                <a:t>?</a:t>
              </a:r>
            </a:p>
          </p:txBody>
        </p:sp>
      </p:grpSp>
      <p:sp>
        <p:nvSpPr>
          <p:cNvPr id="26" name="Speech Bubble: Rectangle with Corners Rounded 25">
            <a:extLst>
              <a:ext uri="{FF2B5EF4-FFF2-40B4-BE49-F238E27FC236}">
                <a16:creationId xmlns:a16="http://schemas.microsoft.com/office/drawing/2014/main" xmlns="" id="{C1996AAF-2278-3931-F9CC-AFCF620E4E52}"/>
              </a:ext>
            </a:extLst>
          </p:cNvPr>
          <p:cNvSpPr/>
          <p:nvPr/>
        </p:nvSpPr>
        <p:spPr>
          <a:xfrm>
            <a:off x="5334915" y="2869564"/>
            <a:ext cx="6567072" cy="3497985"/>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Con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nhỏ</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là</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bạn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nai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thỏ</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hoa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thơm</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trái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lành</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là</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bạn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sương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gió</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vầng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trăng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vì</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nằm</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dưới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tàn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cây</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xanh</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ở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chân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đồi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nơi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giao</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hòa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với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loài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vật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sự</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vật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trong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thiên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nhiên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99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19" name="TextBox 18">
            <a:extLst>
              <a:ext uri="{FF2B5EF4-FFF2-40B4-BE49-F238E27FC236}">
                <a16:creationId xmlns:a16="http://schemas.microsoft.com/office/drawing/2014/main" xmlns="" id="{8CB3848A-27D6-FA3D-3C03-167C0EBA68D8}"/>
              </a:ext>
            </a:extLst>
          </p:cNvPr>
          <p:cNvSpPr txBox="1"/>
          <p:nvPr/>
        </p:nvSpPr>
        <p:spPr>
          <a:xfrm>
            <a:off x="665883" y="221960"/>
            <a:ext cx="8806786" cy="784830"/>
          </a:xfrm>
          <a:prstGeom prst="rect">
            <a:avLst/>
          </a:prstGeom>
          <a:noFill/>
        </p:spPr>
        <p:txBody>
          <a:bodyPr wrap="square" rtlCol="0">
            <a:spAutoFit/>
          </a:bodyPr>
          <a:lstStyle/>
          <a:p>
            <a:pPr algn="ctr"/>
            <a:r>
              <a:rPr lang="en-US" sz="4500" b="1" dirty="0">
                <a:solidFill>
                  <a:srgbClr val="7A1729"/>
                </a:solidFill>
                <a:latin typeface="Calibri" panose="020F0502020204030204" pitchFamily="34" charset="0"/>
                <a:cs typeface="Calibri" panose="020F0502020204030204" pitchFamily="34" charset="0"/>
              </a:rPr>
              <a:t>1. </a:t>
            </a:r>
            <a:r>
              <a:rPr lang="en-US" sz="4500" b="1" dirty="0" err="1">
                <a:solidFill>
                  <a:srgbClr val="7A1729"/>
                </a:solidFill>
                <a:latin typeface="Calibri" panose="020F0502020204030204" pitchFamily="34" charset="0"/>
                <a:cs typeface="Calibri" panose="020F0502020204030204" pitchFamily="34" charset="0"/>
              </a:rPr>
              <a:t>Đọc</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thành</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tiếng</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và</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trả</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lời</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câu</a:t>
            </a:r>
            <a:r>
              <a:rPr lang="en-US" sz="4500" b="1" dirty="0">
                <a:solidFill>
                  <a:srgbClr val="7A1729"/>
                </a:solidFill>
                <a:latin typeface="Calibri" panose="020F0502020204030204" pitchFamily="34" charset="0"/>
                <a:cs typeface="Calibri" panose="020F0502020204030204" pitchFamily="34" charset="0"/>
              </a:rPr>
              <a:t> </a:t>
            </a:r>
            <a:r>
              <a:rPr lang="en-US" sz="4500" b="1" dirty="0" err="1">
                <a:solidFill>
                  <a:srgbClr val="7A1729"/>
                </a:solidFill>
                <a:latin typeface="Calibri" panose="020F0502020204030204" pitchFamily="34" charset="0"/>
                <a:cs typeface="Calibri" panose="020F0502020204030204" pitchFamily="34" charset="0"/>
              </a:rPr>
              <a:t>hỏi</a:t>
            </a:r>
            <a:r>
              <a:rPr lang="en-US" sz="4500" b="1" dirty="0">
                <a:solidFill>
                  <a:srgbClr val="7A1729"/>
                </a:solidFill>
                <a:latin typeface="Calibri" panose="020F0502020204030204" pitchFamily="34" charset="0"/>
                <a:cs typeface="Calibri" panose="020F0502020204030204" pitchFamily="34" charset="0"/>
              </a:rPr>
              <a:t>:</a:t>
            </a:r>
          </a:p>
        </p:txBody>
      </p:sp>
      <p:sp>
        <p:nvSpPr>
          <p:cNvPr id="26" name="Speech Bubble: Rectangle with Corners Rounded 25">
            <a:extLst>
              <a:ext uri="{FF2B5EF4-FFF2-40B4-BE49-F238E27FC236}">
                <a16:creationId xmlns:a16="http://schemas.microsoft.com/office/drawing/2014/main" xmlns="" id="{C1996AAF-2278-3931-F9CC-AFCF620E4E52}"/>
              </a:ext>
            </a:extLst>
          </p:cNvPr>
          <p:cNvSpPr/>
          <p:nvPr/>
        </p:nvSpPr>
        <p:spPr>
          <a:xfrm>
            <a:off x="5334915" y="2746289"/>
            <a:ext cx="6567072" cy="2594638"/>
          </a:xfrm>
          <a:prstGeom prst="wedgeRoundRectCallout">
            <a:avLst>
              <a:gd name="adj1" fmla="val -58160"/>
              <a:gd name="adj2" fmla="val 33909"/>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Hình</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ảnh</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con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nhỏ</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ở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khổ</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thơ</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thứ</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hiện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ra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thật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đẹp</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vì</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nước</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suối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trong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ngọt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âm</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thanh</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róc</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rách</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như</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tiếng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đàn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khi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trầm</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khi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vút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cao</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artoon of a child sitting at a pile of books&#10;&#10;Description automatically generated">
            <a:extLst>
              <a:ext uri="{FF2B5EF4-FFF2-40B4-BE49-F238E27FC236}">
                <a16:creationId xmlns:a16="http://schemas.microsoft.com/office/drawing/2014/main" xmlns="" id="{7085F282-1810-F23C-18A0-2A9A41D59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0013" y="1679822"/>
            <a:ext cx="5145259" cy="4928616"/>
          </a:xfrm>
          <a:prstGeom prst="rect">
            <a:avLst/>
          </a:prstGeom>
        </p:spPr>
      </p:pic>
      <p:grpSp>
        <p:nvGrpSpPr>
          <p:cNvPr id="5" name="Group 4">
            <a:extLst>
              <a:ext uri="{FF2B5EF4-FFF2-40B4-BE49-F238E27FC236}">
                <a16:creationId xmlns:a16="http://schemas.microsoft.com/office/drawing/2014/main" xmlns="" id="{802104F4-328F-1E64-A222-A150B3A77478}"/>
              </a:ext>
            </a:extLst>
          </p:cNvPr>
          <p:cNvGrpSpPr/>
          <p:nvPr/>
        </p:nvGrpSpPr>
        <p:grpSpPr>
          <a:xfrm>
            <a:off x="356945" y="1130409"/>
            <a:ext cx="11478110" cy="1280160"/>
            <a:chOff x="6532399" y="1097352"/>
            <a:chExt cx="5307618" cy="2172638"/>
          </a:xfrm>
        </p:grpSpPr>
        <p:sp>
          <p:nvSpPr>
            <p:cNvPr id="6" name="Rectangle: Rounded Corners 5">
              <a:extLst>
                <a:ext uri="{FF2B5EF4-FFF2-40B4-BE49-F238E27FC236}">
                  <a16:creationId xmlns:a16="http://schemas.microsoft.com/office/drawing/2014/main" xmlns="" id="{01725AEF-87D2-EE4D-5F0D-5059C67AB0B3}"/>
                </a:ext>
              </a:extLst>
            </p:cNvPr>
            <p:cNvSpPr/>
            <p:nvPr/>
          </p:nvSpPr>
          <p:spPr>
            <a:xfrm>
              <a:off x="6532399" y="1097352"/>
              <a:ext cx="5307618" cy="2172638"/>
            </a:xfrm>
            <a:custGeom>
              <a:avLst/>
              <a:gdLst>
                <a:gd name="connsiteX0" fmla="*/ 0 w 5307618"/>
                <a:gd name="connsiteY0" fmla="*/ 490908 h 2172638"/>
                <a:gd name="connsiteX1" fmla="*/ 490908 w 5307618"/>
                <a:gd name="connsiteY1" fmla="*/ 0 h 2172638"/>
                <a:gd name="connsiteX2" fmla="*/ 1065622 w 5307618"/>
                <a:gd name="connsiteY2" fmla="*/ 0 h 2172638"/>
                <a:gd name="connsiteX3" fmla="*/ 1597077 w 5307618"/>
                <a:gd name="connsiteY3" fmla="*/ 0 h 2172638"/>
                <a:gd name="connsiteX4" fmla="*/ 2085275 w 5307618"/>
                <a:gd name="connsiteY4" fmla="*/ 0 h 2172638"/>
                <a:gd name="connsiteX5" fmla="*/ 2616731 w 5307618"/>
                <a:gd name="connsiteY5" fmla="*/ 0 h 2172638"/>
                <a:gd name="connsiteX6" fmla="*/ 3234702 w 5307618"/>
                <a:gd name="connsiteY6" fmla="*/ 0 h 2172638"/>
                <a:gd name="connsiteX7" fmla="*/ 3722900 w 5307618"/>
                <a:gd name="connsiteY7" fmla="*/ 0 h 2172638"/>
                <a:gd name="connsiteX8" fmla="*/ 4211098 w 5307618"/>
                <a:gd name="connsiteY8" fmla="*/ 0 h 2172638"/>
                <a:gd name="connsiteX9" fmla="*/ 4816710 w 5307618"/>
                <a:gd name="connsiteY9" fmla="*/ 0 h 2172638"/>
                <a:gd name="connsiteX10" fmla="*/ 5307618 w 5307618"/>
                <a:gd name="connsiteY10" fmla="*/ 490908 h 2172638"/>
                <a:gd name="connsiteX11" fmla="*/ 5307618 w 5307618"/>
                <a:gd name="connsiteY11" fmla="*/ 1050594 h 2172638"/>
                <a:gd name="connsiteX12" fmla="*/ 5307618 w 5307618"/>
                <a:gd name="connsiteY12" fmla="*/ 1681730 h 2172638"/>
                <a:gd name="connsiteX13" fmla="*/ 4816710 w 5307618"/>
                <a:gd name="connsiteY13" fmla="*/ 2172638 h 2172638"/>
                <a:gd name="connsiteX14" fmla="*/ 4328512 w 5307618"/>
                <a:gd name="connsiteY14" fmla="*/ 2172638 h 2172638"/>
                <a:gd name="connsiteX15" fmla="*/ 3624025 w 5307618"/>
                <a:gd name="connsiteY15" fmla="*/ 2172638 h 2172638"/>
                <a:gd name="connsiteX16" fmla="*/ 3006053 w 5307618"/>
                <a:gd name="connsiteY16" fmla="*/ 2172638 h 2172638"/>
                <a:gd name="connsiteX17" fmla="*/ 2301565 w 5307618"/>
                <a:gd name="connsiteY17" fmla="*/ 2172638 h 2172638"/>
                <a:gd name="connsiteX18" fmla="*/ 1770109 w 5307618"/>
                <a:gd name="connsiteY18" fmla="*/ 2172638 h 2172638"/>
                <a:gd name="connsiteX19" fmla="*/ 1065622 w 5307618"/>
                <a:gd name="connsiteY19" fmla="*/ 2172638 h 2172638"/>
                <a:gd name="connsiteX20" fmla="*/ 490908 w 5307618"/>
                <a:gd name="connsiteY20" fmla="*/ 2172638 h 2172638"/>
                <a:gd name="connsiteX21" fmla="*/ 0 w 5307618"/>
                <a:gd name="connsiteY21" fmla="*/ 1681730 h 2172638"/>
                <a:gd name="connsiteX22" fmla="*/ 0 w 5307618"/>
                <a:gd name="connsiteY22" fmla="*/ 1098227 h 2172638"/>
                <a:gd name="connsiteX23" fmla="*/ 0 w 5307618"/>
                <a:gd name="connsiteY23" fmla="*/ 490908 h 217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7618" h="2172638" fill="none" extrusionOk="0">
                  <a:moveTo>
                    <a:pt x="0" y="490908"/>
                  </a:moveTo>
                  <a:cubicBezTo>
                    <a:pt x="10303" y="202444"/>
                    <a:pt x="247492" y="-30475"/>
                    <a:pt x="490908" y="0"/>
                  </a:cubicBezTo>
                  <a:cubicBezTo>
                    <a:pt x="759508" y="-6442"/>
                    <a:pt x="847106" y="-15780"/>
                    <a:pt x="1065622" y="0"/>
                  </a:cubicBezTo>
                  <a:cubicBezTo>
                    <a:pt x="1284138" y="15780"/>
                    <a:pt x="1440050" y="-8967"/>
                    <a:pt x="1597077" y="0"/>
                  </a:cubicBezTo>
                  <a:cubicBezTo>
                    <a:pt x="1754105" y="8967"/>
                    <a:pt x="1950024" y="11257"/>
                    <a:pt x="2085275" y="0"/>
                  </a:cubicBezTo>
                  <a:cubicBezTo>
                    <a:pt x="2220526" y="-11257"/>
                    <a:pt x="2360363" y="3185"/>
                    <a:pt x="2616731" y="0"/>
                  </a:cubicBezTo>
                  <a:cubicBezTo>
                    <a:pt x="2873099" y="-3185"/>
                    <a:pt x="3063700" y="-25305"/>
                    <a:pt x="3234702" y="0"/>
                  </a:cubicBezTo>
                  <a:cubicBezTo>
                    <a:pt x="3405704" y="25305"/>
                    <a:pt x="3538842" y="-2382"/>
                    <a:pt x="3722900" y="0"/>
                  </a:cubicBezTo>
                  <a:cubicBezTo>
                    <a:pt x="3906958" y="2382"/>
                    <a:pt x="4078361" y="-8050"/>
                    <a:pt x="4211098" y="0"/>
                  </a:cubicBezTo>
                  <a:cubicBezTo>
                    <a:pt x="4343835" y="8050"/>
                    <a:pt x="4643253" y="10401"/>
                    <a:pt x="4816710" y="0"/>
                  </a:cubicBezTo>
                  <a:cubicBezTo>
                    <a:pt x="5110142" y="-729"/>
                    <a:pt x="5284021" y="252990"/>
                    <a:pt x="5307618" y="490908"/>
                  </a:cubicBezTo>
                  <a:cubicBezTo>
                    <a:pt x="5295860" y="702831"/>
                    <a:pt x="5334882" y="877356"/>
                    <a:pt x="5307618" y="1050594"/>
                  </a:cubicBezTo>
                  <a:cubicBezTo>
                    <a:pt x="5280354" y="1223832"/>
                    <a:pt x="5321327" y="1501324"/>
                    <a:pt x="5307618" y="1681730"/>
                  </a:cubicBezTo>
                  <a:cubicBezTo>
                    <a:pt x="5312919" y="1914679"/>
                    <a:pt x="5088046" y="2125881"/>
                    <a:pt x="4816710" y="2172638"/>
                  </a:cubicBezTo>
                  <a:cubicBezTo>
                    <a:pt x="4651871" y="2193862"/>
                    <a:pt x="4434712" y="2161065"/>
                    <a:pt x="4328512" y="2172638"/>
                  </a:cubicBezTo>
                  <a:cubicBezTo>
                    <a:pt x="4222312" y="2184211"/>
                    <a:pt x="3972622" y="2152602"/>
                    <a:pt x="3624025" y="2172638"/>
                  </a:cubicBezTo>
                  <a:cubicBezTo>
                    <a:pt x="3275428" y="2192674"/>
                    <a:pt x="3243779" y="2182597"/>
                    <a:pt x="3006053" y="2172638"/>
                  </a:cubicBezTo>
                  <a:cubicBezTo>
                    <a:pt x="2768327" y="2162679"/>
                    <a:pt x="2607553" y="2192162"/>
                    <a:pt x="2301565" y="2172638"/>
                  </a:cubicBezTo>
                  <a:cubicBezTo>
                    <a:pt x="1995577" y="2153114"/>
                    <a:pt x="1895150" y="2198012"/>
                    <a:pt x="1770109" y="2172638"/>
                  </a:cubicBezTo>
                  <a:cubicBezTo>
                    <a:pt x="1645068" y="2147264"/>
                    <a:pt x="1301315" y="2207714"/>
                    <a:pt x="1065622" y="2172638"/>
                  </a:cubicBezTo>
                  <a:cubicBezTo>
                    <a:pt x="829929" y="2137562"/>
                    <a:pt x="611043" y="2172501"/>
                    <a:pt x="490908" y="2172638"/>
                  </a:cubicBezTo>
                  <a:cubicBezTo>
                    <a:pt x="208295" y="2163238"/>
                    <a:pt x="6484" y="1955322"/>
                    <a:pt x="0" y="1681730"/>
                  </a:cubicBezTo>
                  <a:cubicBezTo>
                    <a:pt x="16731" y="1466472"/>
                    <a:pt x="-479" y="1308375"/>
                    <a:pt x="0" y="1098227"/>
                  </a:cubicBezTo>
                  <a:cubicBezTo>
                    <a:pt x="479" y="888079"/>
                    <a:pt x="15952" y="733030"/>
                    <a:pt x="0" y="490908"/>
                  </a:cubicBezTo>
                  <a:close/>
                </a:path>
                <a:path w="5307618" h="2172638" stroke="0" extrusionOk="0">
                  <a:moveTo>
                    <a:pt x="0" y="490908"/>
                  </a:moveTo>
                  <a:cubicBezTo>
                    <a:pt x="-17536" y="238191"/>
                    <a:pt x="230328" y="44592"/>
                    <a:pt x="490908" y="0"/>
                  </a:cubicBezTo>
                  <a:cubicBezTo>
                    <a:pt x="658005" y="122"/>
                    <a:pt x="781313" y="-14985"/>
                    <a:pt x="1022364" y="0"/>
                  </a:cubicBezTo>
                  <a:cubicBezTo>
                    <a:pt x="1263415" y="14985"/>
                    <a:pt x="1355360" y="8593"/>
                    <a:pt x="1597077" y="0"/>
                  </a:cubicBezTo>
                  <a:cubicBezTo>
                    <a:pt x="1838794" y="-8593"/>
                    <a:pt x="1876268" y="-5870"/>
                    <a:pt x="2085275" y="0"/>
                  </a:cubicBezTo>
                  <a:cubicBezTo>
                    <a:pt x="2294282" y="5870"/>
                    <a:pt x="2563441" y="-15837"/>
                    <a:pt x="2746505" y="0"/>
                  </a:cubicBezTo>
                  <a:cubicBezTo>
                    <a:pt x="2929569" y="15837"/>
                    <a:pt x="2992950" y="-7419"/>
                    <a:pt x="3234702" y="0"/>
                  </a:cubicBezTo>
                  <a:cubicBezTo>
                    <a:pt x="3476454" y="7419"/>
                    <a:pt x="3617089" y="15305"/>
                    <a:pt x="3852674" y="0"/>
                  </a:cubicBezTo>
                  <a:cubicBezTo>
                    <a:pt x="4088259" y="-15305"/>
                    <a:pt x="4523092" y="-248"/>
                    <a:pt x="4816710" y="0"/>
                  </a:cubicBezTo>
                  <a:cubicBezTo>
                    <a:pt x="5071796" y="21825"/>
                    <a:pt x="5304588" y="228214"/>
                    <a:pt x="5307618" y="490908"/>
                  </a:cubicBezTo>
                  <a:cubicBezTo>
                    <a:pt x="5291460" y="671910"/>
                    <a:pt x="5317923" y="854247"/>
                    <a:pt x="5307618" y="1086319"/>
                  </a:cubicBezTo>
                  <a:cubicBezTo>
                    <a:pt x="5297313" y="1318391"/>
                    <a:pt x="5319433" y="1459654"/>
                    <a:pt x="5307618" y="1681730"/>
                  </a:cubicBezTo>
                  <a:cubicBezTo>
                    <a:pt x="5306866" y="1930996"/>
                    <a:pt x="5031243" y="2146974"/>
                    <a:pt x="4816710" y="2172638"/>
                  </a:cubicBezTo>
                  <a:cubicBezTo>
                    <a:pt x="4608784" y="2198584"/>
                    <a:pt x="4296509" y="2155914"/>
                    <a:pt x="4155480" y="2172638"/>
                  </a:cubicBezTo>
                  <a:cubicBezTo>
                    <a:pt x="4014451" y="2189363"/>
                    <a:pt x="3750987" y="2195796"/>
                    <a:pt x="3580767" y="2172638"/>
                  </a:cubicBezTo>
                  <a:cubicBezTo>
                    <a:pt x="3410547" y="2149480"/>
                    <a:pt x="3260283" y="2157811"/>
                    <a:pt x="3006053" y="2172638"/>
                  </a:cubicBezTo>
                  <a:cubicBezTo>
                    <a:pt x="2751823" y="2187465"/>
                    <a:pt x="2715347" y="2150626"/>
                    <a:pt x="2474597" y="2172638"/>
                  </a:cubicBezTo>
                  <a:cubicBezTo>
                    <a:pt x="2233847" y="2194650"/>
                    <a:pt x="2178442" y="2144333"/>
                    <a:pt x="1899884" y="2172638"/>
                  </a:cubicBezTo>
                  <a:cubicBezTo>
                    <a:pt x="1621326" y="2200943"/>
                    <a:pt x="1471691" y="2204034"/>
                    <a:pt x="1238654" y="2172638"/>
                  </a:cubicBezTo>
                  <a:cubicBezTo>
                    <a:pt x="1005617" y="2141243"/>
                    <a:pt x="743205" y="2163998"/>
                    <a:pt x="490908" y="2172638"/>
                  </a:cubicBezTo>
                  <a:cubicBezTo>
                    <a:pt x="234925" y="2198917"/>
                    <a:pt x="13568" y="1970274"/>
                    <a:pt x="0" y="1681730"/>
                  </a:cubicBezTo>
                  <a:cubicBezTo>
                    <a:pt x="21556" y="1477931"/>
                    <a:pt x="-18945" y="1236841"/>
                    <a:pt x="0" y="1062503"/>
                  </a:cubicBezTo>
                  <a:cubicBezTo>
                    <a:pt x="18945" y="888165"/>
                    <a:pt x="16590" y="746919"/>
                    <a:pt x="0" y="490908"/>
                  </a:cubicBezTo>
                  <a:close/>
                </a:path>
              </a:pathLst>
            </a:custGeom>
            <a:solidFill>
              <a:srgbClr val="F8D5FF"/>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endParaRPr>
            </a:p>
          </p:txBody>
        </p:sp>
        <p:sp>
          <p:nvSpPr>
            <p:cNvPr id="8" name="Hộp Văn bản 107">
              <a:extLst>
                <a:ext uri="{FF2B5EF4-FFF2-40B4-BE49-F238E27FC236}">
                  <a16:creationId xmlns:a16="http://schemas.microsoft.com/office/drawing/2014/main" xmlns="" id="{054B5ED0-777E-25FE-0D8D-3D687DACA862}"/>
                </a:ext>
              </a:extLst>
            </p:cNvPr>
            <p:cNvSpPr txBox="1"/>
            <p:nvPr/>
          </p:nvSpPr>
          <p:spPr>
            <a:xfrm>
              <a:off x="6594299" y="1214583"/>
              <a:ext cx="5245718" cy="1828212"/>
            </a:xfrm>
            <a:prstGeom prst="rect">
              <a:avLst/>
            </a:prstGeom>
            <a:noFill/>
          </p:spPr>
          <p:txBody>
            <a:bodyPr wrap="square" rtlCol="0">
              <a:spAutoFit/>
            </a:bodyPr>
            <a:lstStyle/>
            <a:p>
              <a:pPr algn="just"/>
              <a:r>
                <a:rPr lang="en-US" sz="3200" b="1" dirty="0"/>
                <a:t>2. </a:t>
              </a:r>
              <a:r>
                <a:rPr lang="en-US" sz="3200" b="1" dirty="0" err="1"/>
                <a:t>Đọc</a:t>
              </a:r>
              <a:r>
                <a:rPr lang="en-US" sz="3200" b="1" dirty="0"/>
                <a:t> </a:t>
              </a:r>
              <a:r>
                <a:rPr lang="en-US" sz="3200" b="1" dirty="0" err="1"/>
                <a:t>đoạn</a:t>
              </a:r>
              <a:r>
                <a:rPr lang="en-US" sz="3200" b="1" dirty="0"/>
                <a:t> </a:t>
              </a:r>
              <a:r>
                <a:rPr lang="en-US" sz="3200" b="1" dirty="0" err="1"/>
                <a:t>từ</a:t>
              </a:r>
              <a:r>
                <a:rPr lang="en-US" sz="3200" b="1" dirty="0"/>
                <a:t> </a:t>
              </a:r>
              <a:r>
                <a:rPr lang="en-US" sz="3200" b="1" dirty="0" err="1"/>
                <a:t>đầu</a:t>
              </a:r>
              <a:r>
                <a:rPr lang="en-US" sz="3200" b="1" dirty="0"/>
                <a:t> </a:t>
              </a:r>
              <a:r>
                <a:rPr lang="en-US" sz="3200" b="1" dirty="0" err="1"/>
                <a:t>đến</a:t>
              </a:r>
              <a:r>
                <a:rPr lang="en-US" sz="3200" b="1" dirty="0"/>
                <a:t> “</a:t>
              </a:r>
              <a:r>
                <a:rPr lang="en-US" sz="3200" b="1" dirty="0" err="1"/>
                <a:t>Tiếng</a:t>
              </a:r>
              <a:r>
                <a:rPr lang="en-US" sz="3200" b="1" dirty="0"/>
                <a:t> </a:t>
              </a:r>
              <a:r>
                <a:rPr lang="en-US" sz="3200" b="1" dirty="0" err="1"/>
                <a:t>hát</a:t>
              </a:r>
              <a:r>
                <a:rPr lang="en-US" sz="3200" b="1" dirty="0"/>
                <a:t> </a:t>
              </a:r>
              <a:r>
                <a:rPr lang="en-US" sz="3200" b="1" dirty="0" err="1"/>
                <a:t>ru</a:t>
              </a:r>
              <a:r>
                <a:rPr lang="en-US" sz="3200" b="1" dirty="0"/>
                <a:t> </a:t>
              </a:r>
              <a:r>
                <a:rPr lang="en-US" sz="3200" b="1" dirty="0" err="1"/>
                <a:t>thầm</a:t>
              </a:r>
              <a:r>
                <a:rPr lang="en-US" sz="3200" b="1" dirty="0"/>
                <a:t> </a:t>
              </a:r>
              <a:r>
                <a:rPr lang="en-US" sz="3200" b="1" dirty="0" err="1"/>
                <a:t>thì</a:t>
              </a:r>
              <a:r>
                <a:rPr lang="en-US" sz="3200" b="1" dirty="0"/>
                <a:t>.” </a:t>
              </a:r>
              <a:r>
                <a:rPr lang="en-US" sz="3200" b="1" dirty="0" err="1"/>
                <a:t>và</a:t>
              </a:r>
              <a:r>
                <a:rPr lang="en-US" sz="3200" b="1" dirty="0"/>
                <a:t> </a:t>
              </a:r>
              <a:r>
                <a:rPr lang="en-US" sz="3200" b="1" dirty="0" err="1"/>
                <a:t>trả</a:t>
              </a:r>
              <a:r>
                <a:rPr lang="en-US" sz="3200" b="1" dirty="0"/>
                <a:t> </a:t>
              </a:r>
              <a:r>
                <a:rPr lang="en-US" sz="3200" b="1" dirty="0" err="1"/>
                <a:t>lời</a:t>
              </a:r>
              <a:r>
                <a:rPr lang="en-US" sz="3200" b="1" dirty="0"/>
                <a:t> </a:t>
              </a:r>
              <a:r>
                <a:rPr lang="en-US" sz="3200" b="1" dirty="0" err="1"/>
                <a:t>câu</a:t>
              </a:r>
              <a:r>
                <a:rPr lang="en-US" sz="3200" b="1" dirty="0"/>
                <a:t> </a:t>
              </a:r>
              <a:r>
                <a:rPr lang="en-US" sz="3200" b="1" dirty="0" err="1"/>
                <a:t>hỏi</a:t>
              </a:r>
              <a:r>
                <a:rPr lang="en-US" sz="3200" b="1" dirty="0"/>
                <a:t>:</a:t>
              </a:r>
            </a:p>
            <a:p>
              <a:pPr algn="just"/>
              <a:r>
                <a:rPr lang="en-US" sz="3200" b="1" i="1" dirty="0" err="1"/>
                <a:t>Hình</a:t>
              </a:r>
              <a:r>
                <a:rPr lang="en-US" sz="3200" b="1" i="1" dirty="0"/>
                <a:t> </a:t>
              </a:r>
              <a:r>
                <a:rPr lang="en-US" sz="3200" b="1" i="1" dirty="0" err="1"/>
                <a:t>ảnh</a:t>
              </a:r>
              <a:r>
                <a:rPr lang="en-US" sz="3200" b="1" i="1" dirty="0"/>
                <a:t> con </a:t>
              </a:r>
              <a:r>
                <a:rPr lang="en-US" sz="3200" b="1" i="1" dirty="0" err="1"/>
                <a:t>suối</a:t>
              </a:r>
              <a:r>
                <a:rPr lang="en-US" sz="3200" b="1" i="1" dirty="0"/>
                <a:t> ở </a:t>
              </a:r>
              <a:r>
                <a:rPr lang="en-US" sz="3200" b="1" i="1" dirty="0" err="1"/>
                <a:t>khổ</a:t>
              </a:r>
              <a:r>
                <a:rPr lang="en-US" sz="3200" b="1" i="1" dirty="0"/>
                <a:t> </a:t>
              </a:r>
              <a:r>
                <a:rPr lang="en-US" sz="3200" b="1" i="1" dirty="0" err="1"/>
                <a:t>thơ</a:t>
              </a:r>
              <a:r>
                <a:rPr lang="en-US" sz="3200" b="1" i="1" dirty="0"/>
                <a:t> </a:t>
              </a:r>
              <a:r>
                <a:rPr lang="en-US" sz="3200" b="1" i="1" dirty="0" err="1"/>
                <a:t>thứ</a:t>
              </a:r>
              <a:r>
                <a:rPr lang="en-US" sz="3200" b="1" i="1" dirty="0"/>
                <a:t> </a:t>
              </a:r>
              <a:r>
                <a:rPr lang="en-US" sz="3200" b="1" i="1" dirty="0" err="1"/>
                <a:t>ba</a:t>
              </a:r>
              <a:r>
                <a:rPr lang="en-US" sz="3200" b="1" i="1" dirty="0"/>
                <a:t> </a:t>
              </a:r>
              <a:r>
                <a:rPr lang="en-US" sz="3200" b="1" i="1" dirty="0" err="1"/>
                <a:t>có</a:t>
              </a:r>
              <a:r>
                <a:rPr lang="en-US" sz="3200" b="1" i="1" dirty="0"/>
                <a:t> </a:t>
              </a:r>
              <a:r>
                <a:rPr lang="en-US" sz="3200" b="1" i="1" dirty="0" err="1"/>
                <a:t>gì</a:t>
              </a:r>
              <a:r>
                <a:rPr lang="en-US" sz="3200" b="1" i="1" dirty="0"/>
                <a:t> </a:t>
              </a:r>
              <a:r>
                <a:rPr lang="en-US" sz="3200" b="1" i="1" dirty="0" err="1"/>
                <a:t>đẹp</a:t>
              </a:r>
              <a:r>
                <a:rPr lang="en-US" sz="3200" b="1" i="1" dirty="0"/>
                <a:t>?</a:t>
              </a:r>
            </a:p>
          </p:txBody>
        </p:sp>
      </p:grpSp>
    </p:spTree>
    <p:extLst>
      <p:ext uri="{BB962C8B-B14F-4D97-AF65-F5344CB8AC3E}">
        <p14:creationId xmlns:p14="http://schemas.microsoft.com/office/powerpoint/2010/main" val="41081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979</Words>
  <Application>Microsoft Office PowerPoint</Application>
  <PresentationFormat>Widescreen</PresentationFormat>
  <Paragraphs>109</Paragraphs>
  <Slides>16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#9Slide05 SVNClementine</vt:lpstr>
      <vt:lpstr>Arial</vt:lpstr>
      <vt:lpstr>Calibri</vt:lpstr>
      <vt:lpstr>Calibri Light</vt:lpstr>
      <vt:lpstr>iCiel Pony</vt:lpstr>
      <vt:lpstr>LNTH-LuoLuoNotangYuanTi 1</vt:lpstr>
      <vt:lpstr>Pattaya</vt:lpstr>
      <vt:lpstr>SVN-Apple</vt:lpstr>
      <vt:lpstr>Times New Roman</vt:lpstr>
      <vt:lpstr>UTM Duepuntozero</vt:lpstr>
      <vt:lpstr>UTM Edwardian</vt:lpstr>
      <vt:lpstr>UTM Showcard</vt:lpstr>
      <vt:lpstr>UVN Banh Mi</vt:lpstr>
      <vt:lpstr>杨任东竹石体-Semibold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Tuyết Mai</dc:creator>
  <cp:lastModifiedBy>Microsoft account</cp:lastModifiedBy>
  <cp:revision>7</cp:revision>
  <dcterms:created xsi:type="dcterms:W3CDTF">2023-08-02T10:09:50Z</dcterms:created>
  <dcterms:modified xsi:type="dcterms:W3CDTF">2024-01-08T07:43:43Z</dcterms:modified>
</cp:coreProperties>
</file>